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5.3384000000000001E-3</c:v>
                </c:pt>
                <c:pt idx="1">
                  <c:v>3.6110099999999999E-2</c:v>
                </c:pt>
                <c:pt idx="2">
                  <c:v>1.05544E-2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5.4081600000000001E-2</c:v>
                </c:pt>
                <c:pt idx="1">
                  <c:v>4.0345899999999997E-2</c:v>
                </c:pt>
                <c:pt idx="2">
                  <c:v>2.4078100000000002E-2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8.1300000000000001E-3</c:v>
                </c:pt>
                <c:pt idx="1">
                  <c:v>3.1122500000000001E-2</c:v>
                </c:pt>
                <c:pt idx="2">
                  <c:v>5.8236E-3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0.92650100000000002</c:v>
                </c:pt>
                <c:pt idx="1">
                  <c:v>0.87865090000000001</c:v>
                </c:pt>
                <c:pt idx="2">
                  <c:v>0.96429200000000004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2.5017299999999999E-2</c:v>
                </c:pt>
                <c:pt idx="1">
                  <c:v>2.13467E-2</c:v>
                </c:pt>
                <c:pt idx="2">
                  <c:v>2.01607E-2</c:v>
                </c:pt>
                <c:pt idx="3">
                  <c:v>7.6652999999999999E-3</c:v>
                </c:pt>
                <c:pt idx="4">
                  <c:v>1.02588E-2</c:v>
                </c:pt>
                <c:pt idx="5">
                  <c:v>3.13634E-2</c:v>
                </c:pt>
                <c:pt idx="6">
                  <c:v>2.4868999999999999E-2</c:v>
                </c:pt>
                <c:pt idx="7">
                  <c:v>2.5788599999999998E-2</c:v>
                </c:pt>
                <c:pt idx="8">
                  <c:v>3.8495300000000003E-2</c:v>
                </c:pt>
                <c:pt idx="9">
                  <c:v>8.1621999999999997E-3</c:v>
                </c:pt>
                <c:pt idx="10">
                  <c:v>5.0615599999999997E-2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3.5305400000000001E-2</c:v>
                </c:pt>
                <c:pt idx="1">
                  <c:v>4.1316499999999999E-2</c:v>
                </c:pt>
                <c:pt idx="2">
                  <c:v>4.5574900000000002E-2</c:v>
                </c:pt>
                <c:pt idx="3">
                  <c:v>7.31406E-2</c:v>
                </c:pt>
                <c:pt idx="4">
                  <c:v>6.47784E-2</c:v>
                </c:pt>
                <c:pt idx="5">
                  <c:v>3.7403699999999998E-2</c:v>
                </c:pt>
                <c:pt idx="6">
                  <c:v>4.4868499999999999E-2</c:v>
                </c:pt>
                <c:pt idx="7">
                  <c:v>5.0212699999999999E-2</c:v>
                </c:pt>
                <c:pt idx="8">
                  <c:v>7.7004100000000006E-2</c:v>
                </c:pt>
                <c:pt idx="9">
                  <c:v>6.8382299999999993E-2</c:v>
                </c:pt>
                <c:pt idx="10">
                  <c:v>0.1510804</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7.5954999999999998E-3</c:v>
                </c:pt>
                <c:pt idx="1">
                  <c:v>1.42305E-2</c:v>
                </c:pt>
                <c:pt idx="2">
                  <c:v>2.7770599999999999E-2</c:v>
                </c:pt>
                <c:pt idx="3">
                  <c:v>1.8755500000000001E-2</c:v>
                </c:pt>
                <c:pt idx="4">
                  <c:v>6.1650000000000003E-3</c:v>
                </c:pt>
                <c:pt idx="5">
                  <c:v>8.3669E-3</c:v>
                </c:pt>
                <c:pt idx="6">
                  <c:v>9.3266000000000009E-3</c:v>
                </c:pt>
                <c:pt idx="7">
                  <c:v>2.8536499999999999E-2</c:v>
                </c:pt>
                <c:pt idx="8">
                  <c:v>2.8978400000000001E-2</c:v>
                </c:pt>
                <c:pt idx="9">
                  <c:v>1.5779499999999998E-2</c:v>
                </c:pt>
                <c:pt idx="10">
                  <c:v>1.8313599999999999E-2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0.91674789999999995</c:v>
                </c:pt>
                <c:pt idx="1">
                  <c:v>0.86665409999999998</c:v>
                </c:pt>
                <c:pt idx="2">
                  <c:v>0.88809680000000002</c:v>
                </c:pt>
                <c:pt idx="3">
                  <c:v>0.80016180000000003</c:v>
                </c:pt>
                <c:pt idx="4">
                  <c:v>0.86181870000000005</c:v>
                </c:pt>
                <c:pt idx="5">
                  <c:v>0.89229999999999998</c:v>
                </c:pt>
                <c:pt idx="6">
                  <c:v>0.82235210000000003</c:v>
                </c:pt>
                <c:pt idx="7">
                  <c:v>0.84238109999999999</c:v>
                </c:pt>
                <c:pt idx="8">
                  <c:v>0.75459869999999996</c:v>
                </c:pt>
                <c:pt idx="9">
                  <c:v>0.85026610000000002</c:v>
                </c:pt>
                <c:pt idx="10">
                  <c:v>0.81064369999999997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3.5694200000000002E-2</c:v>
                </c:pt>
                <c:pt idx="1">
                  <c:v>4.7859100000000002E-2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4.1409799999999997E-2</c:v>
                </c:pt>
                <c:pt idx="1">
                  <c:v>6.6950999999999997E-2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1.92178E-2</c:v>
                </c:pt>
                <c:pt idx="1">
                  <c:v>1.8320599999999999E-2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0.90927950000000002</c:v>
                </c:pt>
                <c:pt idx="1">
                  <c:v>0.8327464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0.1073707</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0.26153900000000002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2.6602199999999999E-2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9.0604431000000005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8.5737000000000001E-3</c:v>
                </c:pt>
                <c:pt idx="1">
                  <c:v>6.03724E-2</c:v>
                </c:pt>
                <c:pt idx="2">
                  <c:v>3.3300700000000003E-2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3.2014399999999998E-2</c:v>
                </c:pt>
                <c:pt idx="1">
                  <c:v>5.1811500000000003E-2</c:v>
                </c:pt>
                <c:pt idx="2">
                  <c:v>0.16601659999999999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1.1779E-2</c:v>
                </c:pt>
                <c:pt idx="1">
                  <c:v>5.2928000000000003E-3</c:v>
                </c:pt>
                <c:pt idx="2">
                  <c:v>2.7533800000000001E-2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0.91112029999999999</c:v>
                </c:pt>
                <c:pt idx="1">
                  <c:v>0.89776009999999995</c:v>
                </c:pt>
                <c:pt idx="2">
                  <c:v>0.42160710000000001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1.7335900000000001E-2</c:v>
                </c:pt>
                <c:pt idx="1">
                  <c:v>4.0075600000000003E-2</c:v>
                </c:pt>
                <c:pt idx="2">
                  <c:v>2.9039000000000001E-3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0.1041613</c:v>
                </c:pt>
                <c:pt idx="1">
                  <c:v>6.4817700000000006E-2</c:v>
                </c:pt>
                <c:pt idx="2">
                  <c:v>8.1452899999999995E-2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1.7901E-2</c:v>
                </c:pt>
                <c:pt idx="1">
                  <c:v>7.5849000000000003E-3</c:v>
                </c:pt>
                <c:pt idx="2">
                  <c:v>1.162E-2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0.38770209999999999</c:v>
                </c:pt>
                <c:pt idx="1">
                  <c:v>0.8265633</c:v>
                </c:pt>
                <c:pt idx="2">
                  <c:v>0.67892710000000001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1.88743E-2</c:v>
                </c:pt>
                <c:pt idx="1">
                  <c:v>5.6342999999999997E-2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9.4127199999999994E-2</c:v>
                </c:pt>
                <c:pt idx="1">
                  <c:v>0.10394050000000001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1.5701099999999999E-2</c:v>
                </c:pt>
                <c:pt idx="1">
                  <c:v>7.4295100000000003E-2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0.46518419999999999</c:v>
                </c:pt>
                <c:pt idx="1">
                  <c:v>0.35321819999999998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1.52952E-2</c:v>
                </c:pt>
                <c:pt idx="1">
                  <c:v>3.6923600000000001E-2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7.1423700000000007E-2</c:v>
                </c:pt>
                <c:pt idx="1">
                  <c:v>0.12826270000000001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3.8308599999999998E-2</c:v>
                </c:pt>
                <c:pt idx="1">
                  <c:v>4.23071E-2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0.68704770000000004</c:v>
                </c:pt>
                <c:pt idx="1">
                  <c:v>0.59184349999999997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0.81719920000000001</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0.78290769999999998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0.78390459999999995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0.80989109999999997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0.83039350000000001</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0.8669789</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0.85250740000000003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0.84895310000000002</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0.85421409999999998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0.87173719999999999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0.93994140000000004</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0.93404909999999997</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0.92673989999999995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0.93320700000000001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0.94475920000000002</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3.0604599999999999E-2</c:v>
                </c:pt>
                <c:pt idx="1">
                  <c:v>2.5480099999999999E-2</c:v>
                </c:pt>
                <c:pt idx="2">
                  <c:v>1.69447E-2</c:v>
                </c:pt>
                <c:pt idx="3">
                  <c:v>1.44815E-2</c:v>
                </c:pt>
                <c:pt idx="4">
                  <c:v>4.6177700000000002E-2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5.2939199999999999E-2</c:v>
                </c:pt>
                <c:pt idx="1">
                  <c:v>4.0542399999999999E-2</c:v>
                </c:pt>
                <c:pt idx="2">
                  <c:v>3.25212E-2</c:v>
                </c:pt>
                <c:pt idx="3">
                  <c:v>2.6489100000000002E-2</c:v>
                </c:pt>
                <c:pt idx="4">
                  <c:v>4.3309399999999998E-2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3.5143500000000001E-2</c:v>
                </c:pt>
                <c:pt idx="1">
                  <c:v>1.7393700000000002E-2</c:v>
                </c:pt>
                <c:pt idx="2">
                  <c:v>2.0510400000000002E-2</c:v>
                </c:pt>
                <c:pt idx="3">
                  <c:v>2.6487E-2</c:v>
                </c:pt>
                <c:pt idx="4">
                  <c:v>1.8926499999999999E-2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0.82988949999999995</c:v>
                </c:pt>
                <c:pt idx="1">
                  <c:v>0.76860660000000003</c:v>
                </c:pt>
                <c:pt idx="2">
                  <c:v>0.799956</c:v>
                </c:pt>
                <c:pt idx="3">
                  <c:v>0.86002069999999997</c:v>
                </c:pt>
                <c:pt idx="4">
                  <c:v>0.89213929999999997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0.79354840000000004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0.78239610000000004</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0.79264210000000002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0.79441430000000002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0.80076340000000001</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0.68478260000000002</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0.69718729999999995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0.68043739999999997</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0.70982140000000005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0.72113289999999997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0.79493460000000005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0.77926980000000001</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0.77959009999999995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0.78816569999999997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0.80190470000000003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0.76362140000000001</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0.75147180000000002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0.76340030000000003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0.77026490000000003</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0.76996560000000003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0.7159141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0.76053809999999999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0.81908639999999999</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0.82410150000000004</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0.82731429999999995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0.95698919999999998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0.94016679999999997</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0.94658759999999997</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0.94961759999999995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0.9484998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0.81604880000000002</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0.79676789999999997</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0.79811509999999997</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0.81320669999999995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0.82716610000000002</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0.96325950000000005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0.95525289999999996</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0.96541500000000002</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0.96906740000000002</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0.96525609999999995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0.87109570000000003</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0.86324350000000005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0.87345039999999996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0.872807</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0.87988690000000003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0.93282960000000004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0.92073689999999997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0.92344289999999996</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0.93423199999999995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0.92548560000000002</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2.0661100000000002E-2</c:v>
                </c:pt>
                <c:pt idx="1">
                  <c:v>1.43245E-2</c:v>
                </c:pt>
                <c:pt idx="2">
                  <c:v>4.7640099999999998E-2</c:v>
                </c:pt>
                <c:pt idx="3">
                  <c:v>2.1169400000000001E-2</c:v>
                </c:pt>
                <c:pt idx="4">
                  <c:v>1.07971E-2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2.1818899999999999E-2</c:v>
                </c:pt>
                <c:pt idx="1">
                  <c:v>4.4934700000000001E-2</c:v>
                </c:pt>
                <c:pt idx="2">
                  <c:v>6.44121E-2</c:v>
                </c:pt>
                <c:pt idx="3">
                  <c:v>4.6246099999999998E-2</c:v>
                </c:pt>
                <c:pt idx="4">
                  <c:v>1.8706E-2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4.0853E-3</c:v>
                </c:pt>
                <c:pt idx="1">
                  <c:v>2.13408E-2</c:v>
                </c:pt>
                <c:pt idx="2">
                  <c:v>2.5529E-2</c:v>
                </c:pt>
                <c:pt idx="3">
                  <c:v>1.5026599999999999E-2</c:v>
                </c:pt>
                <c:pt idx="4">
                  <c:v>5.5088999999999997E-3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0.94397889999999995</c:v>
                </c:pt>
                <c:pt idx="1">
                  <c:v>0.8690871</c:v>
                </c:pt>
                <c:pt idx="2">
                  <c:v>0.82813979999999998</c:v>
                </c:pt>
                <c:pt idx="3">
                  <c:v>0.82306820000000003</c:v>
                </c:pt>
                <c:pt idx="4">
                  <c:v>0.94671119999999997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0.87425969999999997</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0.87441429999999998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0.86609689999999995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0.88286719999999996</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0.88855550000000005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0.84893269999999998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0.84378949999999997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0.85750420000000005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0.87212990000000001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0.86084629999999995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0.7192326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0.73526659999999999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0.75065959999999998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0.77606839999999999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0.58246180000000003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0.5979217</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0.58314169999999999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0.77158640000000001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0.82478419999999997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0.8464912</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0.86571290000000001</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0.87196770000000001</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0.82275350000000003</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0.80600170000000004</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0.81077639999999995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0.84149739999999995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0.8215384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0.82147530000000002</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0.83461019999999997</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0.82373940000000001</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0.84901709999999997</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0.84584179999999998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0.72328760000000003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0.69444439999999996</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0.73356710000000003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0.74083330000000003</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0.7376395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0.79018960000000005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0.77153720000000003</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0.79219680000000003</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0.81331750000000003</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0.80475640000000004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0.93396230000000002</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0.93105159999999998</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0.94146099999999999</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0.95466910000000005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0.95043100000000003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1.54906E-2</c:v>
                </c:pt>
                <c:pt idx="1">
                  <c:v>2.8241499999999999E-2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4.4788599999999998E-2</c:v>
                </c:pt>
                <c:pt idx="1">
                  <c:v>5.8261800000000002E-2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1.42268E-2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0.19657379999999999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0.79358660000000003</c:v>
                </c:pt>
                <c:pt idx="1">
                  <c:v>0.71860210000000002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0.98561149999999997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0.98463109999999998</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0.99181169999999996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0.99274050000000003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0.99239860000000002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0.94507269999999999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0.939222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0.93566320000000003</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0.94709770000000004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0.95631069999999996</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0.70893059999999997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0.68259809999999999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0.65260549999999995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0.68540540000000005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0.79891310000000004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0.76028200000000001</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0.75305619999999995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0.76433119999999999</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0.7707212</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0.74325779999999997</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0.70011670000000004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0.71825870000000003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0.7523609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0.75053999999999998</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0.69543149999999998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0.7260084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0.70962970000000003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0.71210189999999995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0.75555559999999999</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0.83474579999999998</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0.82171430000000001</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0.76738609999999996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0.81742740000000003</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0.80781409999999998</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0.90797539999999999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0.89618810000000004</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0.89788730000000005</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0.90780669999999997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0.91786279999999998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0.82909089999999996</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0.81989630000000002</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0.8117702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0.81853960000000003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0.83787230000000001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0.90465870000000004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0.88179669999999999</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0.85643570000000002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0.88354699999999997</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0.90720520000000004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2.8373300000000001E-2</c:v>
                </c:pt>
                <c:pt idx="1">
                  <c:v>7.9794599999999993E-2</c:v>
                </c:pt>
                <c:pt idx="2">
                  <c:v>3.1628499999999997E-2</c:v>
                </c:pt>
                <c:pt idx="3">
                  <c:v>2.3245100000000001E-2</c:v>
                </c:pt>
                <c:pt idx="4">
                  <c:v>4.6485499999999999E-2</c:v>
                </c:pt>
                <c:pt idx="5">
                  <c:v>2.2388499999999999E-2</c:v>
                </c:pt>
                <c:pt idx="6">
                  <c:v>1.7328699999999999E-2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5.4932700000000001E-2</c:v>
                </c:pt>
                <c:pt idx="1">
                  <c:v>6.1769999999999999E-2</c:v>
                </c:pt>
                <c:pt idx="2">
                  <c:v>6.8307900000000005E-2</c:v>
                </c:pt>
                <c:pt idx="3">
                  <c:v>8.4521600000000002E-2</c:v>
                </c:pt>
                <c:pt idx="4">
                  <c:v>6.8363400000000005E-2</c:v>
                </c:pt>
                <c:pt idx="5">
                  <c:v>5.0117399999999999E-2</c:v>
                </c:pt>
                <c:pt idx="6">
                  <c:v>4.2187700000000002E-2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3.5483800000000003E-2</c:v>
                </c:pt>
                <c:pt idx="1">
                  <c:v>2.08179E-2</c:v>
                </c:pt>
                <c:pt idx="2">
                  <c:v>7.0594999999999998E-3</c:v>
                </c:pt>
                <c:pt idx="3">
                  <c:v>2.826E-2</c:v>
                </c:pt>
                <c:pt idx="4">
                  <c:v>3.4262800000000003E-2</c:v>
                </c:pt>
                <c:pt idx="5">
                  <c:v>2.5021600000000001E-2</c:v>
                </c:pt>
                <c:pt idx="6">
                  <c:v>9.9448000000000002E-3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0.81073830000000002</c:v>
                </c:pt>
                <c:pt idx="1">
                  <c:v>0.75706260000000003</c:v>
                </c:pt>
                <c:pt idx="2">
                  <c:v>0.75543479999999996</c:v>
                </c:pt>
                <c:pt idx="3">
                  <c:v>0.77729899999999996</c:v>
                </c:pt>
                <c:pt idx="4">
                  <c:v>0.70460469999999997</c:v>
                </c:pt>
                <c:pt idx="5">
                  <c:v>0.86266969999999998</c:v>
                </c:pt>
                <c:pt idx="6">
                  <c:v>0.90042659999999997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0.89936439999999995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0.89722869999999999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0.88928569999999996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0.89823470000000005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0.89798089999999997</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0.87220839999999999</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0.8598382</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0.84929580000000005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0.86674819999999997</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0.86052300000000004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0.85625549999999995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0.87622639999999996</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0.89346250000000005</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0.81065089999999995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0.85674930000000005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0.85856080000000001</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0.88248340000000003</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0.86561259999999995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0.79787240000000004</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0.82120579999999999</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0.80658439999999998</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0.78289470000000005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0.81275719999999996</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0.88498790000000005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0.89378239999999998</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0.87815120000000002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0.87696019999999997</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0.8918239</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0.87581089999999995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0.86328870000000002</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0.86159839999999999</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0.85821599999999998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0.86584289999999997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0.82576070000000001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0.81534459999999997</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0.80289730000000004</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0.80952380000000002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0.81560560000000004</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0.8208955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0.8340708</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0.85236219999999996</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0.79338839999999999</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0.76391980000000004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0.76494839999999997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7.9320999999999992E-3</c:v>
                </c:pt>
                <c:pt idx="1">
                  <c:v>1.3188500000000001E-2</c:v>
                </c:pt>
                <c:pt idx="2">
                  <c:v>4.85014E-2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3.8461200000000001E-2</c:v>
                </c:pt>
                <c:pt idx="1">
                  <c:v>6.3139200000000006E-2</c:v>
                </c:pt>
                <c:pt idx="2">
                  <c:v>9.4079300000000005E-2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8.2176000000000003E-3</c:v>
                </c:pt>
                <c:pt idx="1">
                  <c:v>1.26953E-2</c:v>
                </c:pt>
                <c:pt idx="2">
                  <c:v>2.3259999999999999E-2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0.95129220000000003</c:v>
                </c:pt>
                <c:pt idx="1">
                  <c:v>0.80049939999999997</c:v>
                </c:pt>
                <c:pt idx="2">
                  <c:v>0.74328799999999995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0.82714279999999996</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0.84859589999999996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0.84567130000000001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0.82387480000000002</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0.82563620000000004</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0.82275129999999996</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0.56782509999999997</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0.55443319999999996</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0.56318679999999999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0.58389259999999998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0.60606059999999995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0.610541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0.59187619999999996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0.60944209999999999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0.62753029999999999</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0.65062310000000001</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0.87084039999999996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0.87049080000000001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0.89182969999999995</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0.90343010000000001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0.89655169999999995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0.7259158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0.72523369999999998</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0.7068063</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0.75032969999999999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0.74399999999999999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0.75551710000000005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0.74642220000000004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0.74082460000000006</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0.76206459999999998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0.7706828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0.33697240000000001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0.4651015</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0.58459740000000004</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0.5577396</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0.57196499999999995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0.57579179999999996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0.59195410000000004</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1.5052299999999999E-2</c:v>
                </c:pt>
                <c:pt idx="1">
                  <c:v>2.955E-2</c:v>
                </c:pt>
                <c:pt idx="2">
                  <c:v>3.9870000000000001E-3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5.9864399999999998E-2</c:v>
                </c:pt>
                <c:pt idx="1">
                  <c:v>2.48151E-2</c:v>
                </c:pt>
                <c:pt idx="2">
                  <c:v>1.2149800000000001E-2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1.8113500000000001E-2</c:v>
                </c:pt>
                <c:pt idx="1">
                  <c:v>7.4992000000000001E-3</c:v>
                </c:pt>
                <c:pt idx="2">
                  <c:v>6.0459999999999995E-4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0.77683809999999998</c:v>
                </c:pt>
                <c:pt idx="1">
                  <c:v>0.95484170000000002</c:v>
                </c:pt>
                <c:pt idx="2">
                  <c:v>0.99217639999999996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0.60381079999999998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0.59764090000000003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0.66535690000000003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0.66785289999999997</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0.68797649999999999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0.89360830000000002</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0.87911150000000005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0.90119249999999995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0.90359999999999996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0.89758340000000003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0.92811569999999999</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0.91134749999999998</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0.91050059999999999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0.92603310000000005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0.91104050000000003</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0.65266389999999996</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0.65193959999999995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0.67297300000000004</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0.68812379999999995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0.6872568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0.80582520000000002</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0.78748850000000004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0.82398450000000001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0.85137459999999998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0.83290039999999999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0.34966589999999997</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0.30837009999999998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0.34955750000000002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0.38353409999999999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0.38576779999999999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9.0270042000000004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8.9127579000000008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8.9853325000000002</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9.0968932999999996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9.0843095999999992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0.40510950000000001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0.40112599999999998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0.4002849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0.43774829999999998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0.41881439999999998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0</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26</c:v>
                </c:pt>
                <c:pt idx="1">
                  <c:v>37</c:v>
                </c:pt>
                <c:pt idx="2">
                  <c:v>54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35</c:v>
                </c:pt>
                <c:pt idx="1">
                  <c:v>24</c:v>
                </c:pt>
                <c:pt idx="2">
                  <c:v>7</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1.20161E-2</c:v>
                </c:pt>
                <c:pt idx="1">
                  <c:v>2.8689300000000001E-2</c:v>
                </c:pt>
                <c:pt idx="2">
                  <c:v>2.75293E-2</c:v>
                </c:pt>
                <c:pt idx="3">
                  <c:v>2.33008E-2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4.15996E-2</c:v>
                </c:pt>
                <c:pt idx="1">
                  <c:v>3.7544300000000003E-2</c:v>
                </c:pt>
                <c:pt idx="2">
                  <c:v>3.2017400000000001E-2</c:v>
                </c:pt>
                <c:pt idx="3">
                  <c:v>6.1411800000000002E-2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2.1984400000000001E-2</c:v>
                </c:pt>
                <c:pt idx="1">
                  <c:v>8.8217E-3</c:v>
                </c:pt>
                <c:pt idx="2">
                  <c:v>2.0052799999999999E-2</c:v>
                </c:pt>
                <c:pt idx="3">
                  <c:v>3.3250799999999997E-2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0.84372480000000005</c:v>
                </c:pt>
                <c:pt idx="1">
                  <c:v>0.81721080000000001</c:v>
                </c:pt>
                <c:pt idx="2">
                  <c:v>0.86758650000000004</c:v>
                </c:pt>
                <c:pt idx="3">
                  <c:v>0.58627079999999998</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1.7055600000000001E-2</c:v>
                </c:pt>
                <c:pt idx="1">
                  <c:v>3.5655999999999999E-3</c:v>
                </c:pt>
                <c:pt idx="2">
                  <c:v>1.9377200000000001E-2</c:v>
                </c:pt>
                <c:pt idx="3">
                  <c:v>1.12389E-2</c:v>
                </c:pt>
                <c:pt idx="4">
                  <c:v>2.0926400000000001E-2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3.7450200000000003E-2</c:v>
                </c:pt>
                <c:pt idx="1">
                  <c:v>6.8264099999999994E-2</c:v>
                </c:pt>
                <c:pt idx="2">
                  <c:v>4.7844200000000003E-2</c:v>
                </c:pt>
                <c:pt idx="3">
                  <c:v>6.5989900000000004E-2</c:v>
                </c:pt>
                <c:pt idx="4">
                  <c:v>7.3599499999999998E-2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1.08758E-2</c:v>
                </c:pt>
                <c:pt idx="1">
                  <c:v>1.43302E-2</c:v>
                </c:pt>
                <c:pt idx="2">
                  <c:v>1.9594999999999999E-3</c:v>
                </c:pt>
                <c:pt idx="3">
                  <c:v>1.3999599999999999E-2</c:v>
                </c:pt>
                <c:pt idx="4">
                  <c:v>1.2800300000000001E-2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0.76979200000000003</c:v>
                </c:pt>
                <c:pt idx="1">
                  <c:v>0.74283469999999996</c:v>
                </c:pt>
                <c:pt idx="2">
                  <c:v>0.89596310000000001</c:v>
                </c:pt>
                <c:pt idx="3">
                  <c:v>0.6521806</c:v>
                </c:pt>
                <c:pt idx="4">
                  <c:v>0.60501939999999998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Devon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2,651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4,669</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57</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43444941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431408175"/>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80560076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288813985"/>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2,459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2,651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5271209"/>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2928569"/>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2914228"/>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233305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453079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297142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2289923"/>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43251484"/>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3868059"/>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987322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570229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528805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939062"/>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1622502"/>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686875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185617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090311716"/>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56554599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2204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750006010"/>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689530014"/>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92942147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26582223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38987030"/>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24380731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14268549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214733199"/>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538250431"/>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131036885"/>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315036240"/>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39%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06490850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1167944"/>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184775107"/>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20832384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86161140"/>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56571042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70083138"/>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802053317"/>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58072246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362891972"/>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87351042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73320354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71970061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786322588"/>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04864990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833549980"/>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50265609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22690355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403041913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560204157"/>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45570347"/>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462153541"/>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28912133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933278561"/>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065569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42652743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27941565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75599607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70346553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676260366"/>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Q06. Diagnostic test staff appeared to completely have all the information they needed about the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Q32. Patient's family, or someone close, was definitely able to talk to a member of the team looking after the patient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6009037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6433196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3014152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8954359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Q42_5. Patient completely had enough understandable information about their response to immunotherapy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17049033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27997821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Q45. Patient was always offered practical advice on dealing with any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33403732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690977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6060148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39240442"/>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Q53. After treatment, the patient definitely could get enough emotional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39%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5415692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62001000"/>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65942250"/>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277394974"/>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8908407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37787314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83002684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280575970"/>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599683" y="622300"/>
            <a:ext cx="267894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Devon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34984687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41767578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005962085"/>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8557782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263945851"/>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18047127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8049714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659288171"/>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942763959"/>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004058402"/>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46689436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350581310"/>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524766304"/>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156682885"/>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57829257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239153534"/>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24286403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360429614"/>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085226442"/>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414203114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797600050"/>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35986663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912421046"/>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33465209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584206173"/>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46950629"/>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064185286"/>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840075902"/>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130994644"/>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75300484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402969365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420898920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4222780697"/>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632387190"/>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35954170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783471373"/>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780621309"/>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194450373"/>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4040696015"/>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967478252"/>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148389850"/>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703361002"/>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31375691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342077889"/>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341094881"/>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47727654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39307879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32274686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96185562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71792961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76410704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125583544"/>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282454448"/>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15212964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780396258"/>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402427306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702503371"/>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6989053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7364908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711368860"/>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70317779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1643619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736998495"/>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288741452"/>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32349744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070916163"/>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898656654"/>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028076293"/>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85550963"/>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64696473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63010030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03756531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27707539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675220267"/>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58967767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29919886"/>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51618198"/>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213261126"/>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463446317"/>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67479043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265158027"/>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552583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33179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3833691"/>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188404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9844304"/>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7253710"/>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159865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5067844"/>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349024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361315127"/>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702170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779687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60024"/>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9463068"/>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9586819"/>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4742329"/>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992214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8744665"/>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3264307"/>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973019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303859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2523827"/>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5723462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473897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409098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2255607"/>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5652905"/>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497536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9875299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245159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04186081"/>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659235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873975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2029270"/>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503509"/>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9997833"/>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823284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0469923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6663344"/>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42252460"/>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3968314"/>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002674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198210"/>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4767935"/>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9272735"/>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53589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932350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131800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0906205"/>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4300339"/>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286977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3977552"/>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598339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3547469"/>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0103691"/>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92965071"/>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2532100"/>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929341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1716174"/>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633962"/>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7200152"/>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310311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2602173"/>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883723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815362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42219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7491467"/>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099063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7990172"/>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518205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600515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94523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425352"/>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60360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024872"/>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4622446"/>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7044174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032715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683121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9498178"/>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2073941"/>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03559068"/>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2489101"/>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8121660"/>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3189261"/>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4709470"/>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5168023"/>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171093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0843060"/>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2849615"/>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3685600"/>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714067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52494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138663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368667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499027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93803444"/>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843175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008766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973933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888271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679278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53663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439435"/>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3517460"/>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633666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5223050"/>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299371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634039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7535032"/>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48858572"/>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896285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625218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139774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455099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5056240"/>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299614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3295615"/>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612887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658222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016590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11764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6076070"/>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663923383"/>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RH8</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Devon University Healthcare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RA9</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Torbay and South Devon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RK9</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Plymouth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599683" y="622300"/>
            <a:ext cx="2678940" cy="276999"/>
          </a:xfrm>
          <a:prstGeom prst="rect">
            <a:avLst/>
          </a:prstGeom>
          <a:noFill/>
        </p:spPr>
        <p:txBody>
          <a:bodyPr wrap="none" rtlCol="0">
            <a:spAutoFit/>
          </a:bodyPr>
          <a:lstStyle/>
          <a:p>
            <a:pPr algn="r"/>
            <a:r>
              <a:rPr lang="en-GB" sz="1200" b="1" noProof="0">
                <a:solidFill>
                  <a:srgbClr val="336E9F"/>
                </a:solidFill>
                <a:latin typeface="Arial"/>
                <a:cs typeface="Arial"/>
              </a:rPr>
              <a:t>NHS Devon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29128</Words>
  <Application>Microsoft Office PowerPoint</Application>
  <PresentationFormat>Custom</PresentationFormat>
  <Paragraphs>7136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2026-06-26T16:14:19Z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