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1.4216000000000001E-3</c:v>
                </c:pt>
                <c:pt idx="1">
                  <c:v>2.6575700000000001E-2</c:v>
                </c:pt>
                <c:pt idx="2">
                  <c:v>5.6759000000000002E-3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6.1915100000000001E-2</c:v>
                </c:pt>
                <c:pt idx="1">
                  <c:v>5.9414599999999998E-2</c:v>
                </c:pt>
                <c:pt idx="2">
                  <c:v>3.3834900000000001E-2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4.2132000000000003E-3</c:v>
                </c:pt>
                <c:pt idx="1">
                  <c:v>2.1588199999999998E-2</c:v>
                </c:pt>
                <c:pt idx="2">
                  <c:v>9.4519999999999999E-4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0.91750370000000003</c:v>
                </c:pt>
                <c:pt idx="1">
                  <c:v>0.81571329999999997</c:v>
                </c:pt>
                <c:pt idx="2">
                  <c:v>0.95394690000000004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0.71243319999999999</c:v>
                </c:pt>
                <c:pt idx="4">
                  <c:v>0.78208140000000004</c:v>
                </c:pt>
                <c:pt idx="5">
                  <c:v>0.82032799999999995</c:v>
                </c:pt>
                <c:pt idx="6">
                  <c:v>0.771173</c:v>
                </c:pt>
                <c:pt idx="7">
                  <c:v>0.7943926</c:v>
                </c:pt>
                <c:pt idx="8">
                  <c:v>0.67368110000000003</c:v>
                </c:pt>
                <c:pt idx="9">
                  <c:v>0.75369149999999996</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1.32932E-2</c:v>
                </c:pt>
                <c:pt idx="1">
                  <c:v>9.6188999999999997E-3</c:v>
                </c:pt>
                <c:pt idx="2">
                  <c:v>2.589E-4</c:v>
                </c:pt>
                <c:pt idx="3">
                  <c:v>0</c:v>
                </c:pt>
                <c:pt idx="4">
                  <c:v>0</c:v>
                </c:pt>
                <c:pt idx="5">
                  <c:v>1.7593999999999999E-2</c:v>
                </c:pt>
                <c:pt idx="6">
                  <c:v>1.20792E-2</c:v>
                </c:pt>
                <c:pt idx="7">
                  <c:v>2.9998999999999998E-3</c:v>
                </c:pt>
                <c:pt idx="8">
                  <c:v>1.1571000000000001E-3</c:v>
                </c:pt>
                <c:pt idx="9">
                  <c:v>0</c:v>
                </c:pt>
                <c:pt idx="10">
                  <c:v>4.75731E-2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5.8753600000000003E-2</c:v>
                </c:pt>
                <c:pt idx="1">
                  <c:v>6.4772099999999999E-2</c:v>
                </c:pt>
                <c:pt idx="2">
                  <c:v>8.5378300000000004E-2</c:v>
                </c:pt>
                <c:pt idx="3">
                  <c:v>0.1436452</c:v>
                </c:pt>
                <c:pt idx="4">
                  <c:v>0.10461760000000001</c:v>
                </c:pt>
                <c:pt idx="5">
                  <c:v>6.49425E-2</c:v>
                </c:pt>
                <c:pt idx="6">
                  <c:v>7.0447999999999997E-2</c:v>
                </c:pt>
                <c:pt idx="7">
                  <c:v>9.5790100000000003E-2</c:v>
                </c:pt>
                <c:pt idx="8">
                  <c:v>0.1516806</c:v>
                </c:pt>
                <c:pt idx="9">
                  <c:v>0.11037180000000001</c:v>
                </c:pt>
                <c:pt idx="10">
                  <c:v>0.15716550000000001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2.5027000000000001E-3</c:v>
                </c:pt>
                <c:pt idx="2">
                  <c:v>7.8688999999999999E-3</c:v>
                </c:pt>
                <c:pt idx="3">
                  <c:v>0</c:v>
                </c:pt>
                <c:pt idx="4">
                  <c:v>0</c:v>
                </c:pt>
                <c:pt idx="5">
                  <c:v>0</c:v>
                </c:pt>
                <c:pt idx="6">
                  <c:v>0</c:v>
                </c:pt>
                <c:pt idx="7">
                  <c:v>5.7478E-3</c:v>
                </c:pt>
                <c:pt idx="8">
                  <c:v>0</c:v>
                </c:pt>
                <c:pt idx="9">
                  <c:v>0</c:v>
                </c:pt>
                <c:pt idx="10">
                  <c:v>1.5271099999999999E-2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6.8616399999999994E-2</c:v>
                </c:pt>
                <c:pt idx="1">
                  <c:v>0.1127898</c:v>
                </c:pt>
                <c:pt idx="2">
                  <c:v>6.3756099999999996E-2</c:v>
                </c:pt>
                <c:pt idx="3">
                  <c:v>0.14392160000000001</c:v>
                </c:pt>
                <c:pt idx="4">
                  <c:v>0.113301</c:v>
                </c:pt>
                <c:pt idx="5">
                  <c:v>9.71355E-2</c:v>
                </c:pt>
                <c:pt idx="6">
                  <c:v>0.14629980000000001</c:v>
                </c:pt>
                <c:pt idx="7">
                  <c:v>0.10106950000000001</c:v>
                </c:pt>
                <c:pt idx="8">
                  <c:v>0.1734812</c:v>
                </c:pt>
                <c:pt idx="9">
                  <c:v>0.13593669999999999</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0.91554469999999999</c:v>
                </c:pt>
                <c:pt idx="1">
                  <c:v>0.86001459999999996</c:v>
                </c:pt>
                <c:pt idx="2">
                  <c:v>0.90161550000000001</c:v>
                </c:pt>
                <c:pt idx="3">
                  <c:v>0.78440200000000004</c:v>
                </c:pt>
                <c:pt idx="4">
                  <c:v>0.82133259999999997</c:v>
                </c:pt>
                <c:pt idx="5">
                  <c:v>0.88074969999999997</c:v>
                </c:pt>
                <c:pt idx="6">
                  <c:v>0.80874789999999996</c:v>
                </c:pt>
                <c:pt idx="7">
                  <c:v>0.85009400000000002</c:v>
                </c:pt>
                <c:pt idx="8">
                  <c:v>0.73822940000000004</c:v>
                </c:pt>
                <c:pt idx="9">
                  <c:v>0.8119942</c:v>
                </c:pt>
                <c:pt idx="10">
                  <c:v>0.74029469999999997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2.4167999999999999E-2</c:v>
                </c:pt>
                <c:pt idx="1">
                  <c:v>4.0823100000000001E-2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6.4462099999999994E-2</c:v>
                </c:pt>
                <c:pt idx="1">
                  <c:v>8.1022999999999998E-2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7.6915999999999998E-3</c:v>
                </c:pt>
                <c:pt idx="1">
                  <c:v>1.1284600000000001E-2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0.90930180000000005</c:v>
                </c:pt>
                <c:pt idx="1">
                  <c:v>0.78264239999999996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8.7243100000000004E-2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0.30179440000000002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6.4745000000000002E-3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8.8982577999999997</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1.4997000000000001E-3</c:v>
                </c:pt>
                <c:pt idx="1">
                  <c:v>5.4745799999999997E-2</c:v>
                </c:pt>
                <c:pt idx="2">
                  <c:v>2.6262600000000001E-2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4.6162399999999999E-2</c:v>
                </c:pt>
                <c:pt idx="1">
                  <c:v>6.3064599999999998E-2</c:v>
                </c:pt>
                <c:pt idx="2">
                  <c:v>0.1800928</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4.705E-3</c:v>
                </c:pt>
                <c:pt idx="1">
                  <c:v>0</c:v>
                </c:pt>
                <c:pt idx="2">
                  <c:v>2.0495699999999999E-2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0.1013783</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0.89579379999999997</c:v>
                </c:pt>
                <c:pt idx="1">
                  <c:v>0.84288819999999998</c:v>
                </c:pt>
                <c:pt idx="2">
                  <c:v>0.36757899999999999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0.25536779999999998</c:v>
                </c:pt>
                <c:pt idx="1">
                  <c:v>0.73021069999999999</c:v>
                </c:pt>
                <c:pt idx="2">
                  <c:v>0.59755400000000003</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2.6206500000000001E-2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0.14736730000000001</c:v>
                </c:pt>
                <c:pt idx="1">
                  <c:v>9.2555999999999999E-2</c:v>
                </c:pt>
                <c:pt idx="2">
                  <c:v>9.9767700000000001E-2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2.4626000000000001E-3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0.59726489999999999</c:v>
                </c:pt>
                <c:pt idx="1">
                  <c:v>0.15102679999999999</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0.32838309999999998</c:v>
                </c:pt>
                <c:pt idx="1">
                  <c:v>0.7661656</c:v>
                </c:pt>
                <c:pt idx="2">
                  <c:v>0.68042389999999997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8.4148000000000001E-3</c:v>
                </c:pt>
                <c:pt idx="1">
                  <c:v>4.8664600000000002E-2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0.1150461</c:v>
                </c:pt>
                <c:pt idx="1">
                  <c:v>0.11929720000000001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5.2415999999999999E-3</c:v>
                </c:pt>
                <c:pt idx="1">
                  <c:v>6.6616800000000004E-2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0.44449650000000002</c:v>
                </c:pt>
                <c:pt idx="1">
                  <c:v>0.38012449999999998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4.4180000000000001E-3</c:v>
                </c:pt>
                <c:pt idx="1">
                  <c:v>2.58141E-2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9.31781E-2</c:v>
                </c:pt>
                <c:pt idx="1">
                  <c:v>0.15048159999999999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2.7431400000000002E-2</c:v>
                </c:pt>
                <c:pt idx="1">
                  <c:v>3.1197599999999999E-2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0.63256129999999999</c:v>
                </c:pt>
                <c:pt idx="1">
                  <c:v>0.53890320000000003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0.7709336</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0.75645759999999995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0.75771330000000003</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0.74415399999999998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0.8495298</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0.85755530000000002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0.84935309999999997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0.86501380000000005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0.93516480000000002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0.93554879999999996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0.92130520000000005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0.93220340000000002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0.94211290000000003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2.3802400000000001E-2</c:v>
                </c:pt>
                <c:pt idx="1">
                  <c:v>1.52357E-2</c:v>
                </c:pt>
                <c:pt idx="2">
                  <c:v>5.9256999999999999E-3</c:v>
                </c:pt>
                <c:pt idx="3">
                  <c:v>5.2522000000000003E-3</c:v>
                </c:pt>
                <c:pt idx="4">
                  <c:v>3.8151600000000001E-2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6.6543599999999994E-2</c:v>
                </c:pt>
                <c:pt idx="1">
                  <c:v>6.1031099999999998E-2</c:v>
                </c:pt>
                <c:pt idx="2">
                  <c:v>5.4559099999999999E-2</c:v>
                </c:pt>
                <c:pt idx="3">
                  <c:v>4.49477E-2</c:v>
                </c:pt>
                <c:pt idx="4">
                  <c:v>5.93616E-2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2.83413E-2</c:v>
                </c:pt>
                <c:pt idx="1">
                  <c:v>7.1494000000000002E-3</c:v>
                </c:pt>
                <c:pt idx="2">
                  <c:v>9.4914999999999999E-3</c:v>
                </c:pt>
                <c:pt idx="3">
                  <c:v>1.7257700000000001E-2</c:v>
                </c:pt>
                <c:pt idx="4">
                  <c:v>1.0900399999999999E-2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0.84342779999999995</c:v>
                </c:pt>
                <c:pt idx="1">
                  <c:v>0.74049920000000002</c:v>
                </c:pt>
                <c:pt idx="2">
                  <c:v>0.75978849999999998</c:v>
                </c:pt>
                <c:pt idx="3">
                  <c:v>0.85526789999999997</c:v>
                </c:pt>
                <c:pt idx="4">
                  <c:v>0.86617569999999999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0.76851849999999999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0.7843137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0.75394320000000004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0.81209149999999997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0.76321839999999996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0.68398870000000001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0.6688482</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0.69093079999999996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0.6764019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0.68914470000000005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0.76465280000000002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0.80653269999999999</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0.78125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0.78783150000000002</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0.75550660000000003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0.75203620000000004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0.77600670000000005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0.7810047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0.75507020000000002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0.73783180000000004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0.77568329999999996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0.83377080000000003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0.84046050000000005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0.86240790000000001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0.83742689999999997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0.94461859999999997</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0.95598079999999996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0.95412839999999999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0.94869490000000001</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0.95205479999999998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0.79685870000000003</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0.79484730000000003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0.7908676</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0.80090090000000003</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0.77060439999999997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0.96763390000000005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0.96803189999999995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0.96730769999999999</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0.96178940000000002</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0.95358089999999995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0.89264880000000002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0.87089950000000005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0.88606309999999999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0.8483366</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0.82137839999999995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0.89809530000000004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0.92530760000000001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0.9172131</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0.93128540000000004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0.9174312</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1.2470800000000001E-2</c:v>
                </c:pt>
                <c:pt idx="1">
                  <c:v>5.4815000000000003E-3</c:v>
                </c:pt>
                <c:pt idx="2">
                  <c:v>3.9298100000000002E-2</c:v>
                </c:pt>
                <c:pt idx="3">
                  <c:v>1.07525E-2</c:v>
                </c:pt>
                <c:pt idx="4">
                  <c:v>3.7919E-3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3.8199400000000001E-2</c:v>
                </c:pt>
                <c:pt idx="1">
                  <c:v>6.2620700000000001E-2</c:v>
                </c:pt>
                <c:pt idx="2">
                  <c:v>8.1096100000000004E-2</c:v>
                </c:pt>
                <c:pt idx="3">
                  <c:v>6.7079899999999998E-2</c:v>
                </c:pt>
                <c:pt idx="4">
                  <c:v>3.2716299999999997E-2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1.24978E-2</c:v>
                </c:pt>
                <c:pt idx="2">
                  <c:v>1.7187000000000001E-2</c:v>
                </c:pt>
                <c:pt idx="3">
                  <c:v>4.6097000000000004E-3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5.1505200000000001E-2</c:v>
                </c:pt>
                <c:pt idx="1">
                  <c:v>0.11485869999999999</c:v>
                </c:pt>
                <c:pt idx="2">
                  <c:v>0.16142290000000001</c:v>
                </c:pt>
                <c:pt idx="3">
                  <c:v>0.17303660000000001</c:v>
                </c:pt>
                <c:pt idx="4">
                  <c:v>3.7379999999999997E-2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0.94228769999999995</c:v>
                </c:pt>
                <c:pt idx="1">
                  <c:v>0.86707579999999995</c:v>
                </c:pt>
                <c:pt idx="2">
                  <c:v>0.74603710000000001</c:v>
                </c:pt>
                <c:pt idx="3">
                  <c:v>0.76982439999999996</c:v>
                </c:pt>
                <c:pt idx="4">
                  <c:v>0.95316020000000001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0.85670729999999995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0.86572769999999999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0.86302599999999996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0.86500889999999997</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0.86334610000000001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0.86088529999999996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0.8864592</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0.87902590000000003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0.88015560000000004</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0.84851810000000005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0.73599999999999999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0.74954299999999996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0.72977630000000004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0.71696499999999996</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0.72222220000000004</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0.57680719999999996</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0.57374630000000004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0.5944334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0.78516900000000001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0.82675650000000001</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0.84210529999999995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0.86956520000000004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0.82723829999999998</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0.82224249999999999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0.81340120000000005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0.79776179999999997</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0.7970102</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0.78824839999999996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0.83809520000000004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0.84765279999999998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0.82547559999999998</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0.84318550000000003</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0.80935670000000004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0.66543439999999998</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0.67292640000000004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0.72334299999999996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0.70529330000000001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0.69433199999999995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0.7622951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0.7706577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0.75707550000000001</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0.76465989999999995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0.74392939999999996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0.88644270000000003</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0.90602649999999996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0.91428569999999998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0.92054800000000003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0.89542480000000002</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0.74216970000000004</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1.53499E-2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7.7724600000000005E-2</c:v>
                </c:pt>
                <c:pt idx="1">
                  <c:v>8.4044900000000006E-2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1.3353E-3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0.18010580000000001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0.75230669999999999</c:v>
                </c:pt>
                <c:pt idx="1">
                  <c:v>0.68861419999999995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0.98666670000000001</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0.98792760000000002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0.99051230000000001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0.99029120000000004</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0.98102979999999995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0.94373859999999998</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0.93333330000000003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0.92878340000000004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0.92481199999999997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0.94206009999999996</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0.64341090000000001</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0.68043089999999995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0.70389170000000001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0.66953530000000006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0.65753419999999996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0.74904939999999998</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0.75903609999999999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0.78629689999999997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0.7664474</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0.75064929999999996</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0.7088122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0.70567979999999997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0.73202619999999996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0.66612380000000004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0.71649490000000005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0.68536589999999997</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0.6989474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0.75425330000000002</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0.67362429999999995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0.68711659999999997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0.79664179999999996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0.77551020000000004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0.7866242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0.78119930000000004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0.78481009999999995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0.90369180000000005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0.92271289999999995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0.92977100000000001</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0.91348980000000002</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0.91283289999999995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0.79753339999999995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0.80691639999999998</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0.80265489999999995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0.80368099999999998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0.78156570000000003</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0.88380950000000003</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0.87826090000000001</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0.91625610000000002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0.86733000000000005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0.90740739999999998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1.42407E-2</c:v>
                </c:pt>
                <c:pt idx="1">
                  <c:v>6.1996200000000001E-2</c:v>
                </c:pt>
                <c:pt idx="2">
                  <c:v>1.7511800000000001E-2</c:v>
                </c:pt>
                <c:pt idx="3">
                  <c:v>1.14993E-2</c:v>
                </c:pt>
                <c:pt idx="4">
                  <c:v>2.99384E-2</c:v>
                </c:pt>
                <c:pt idx="5">
                  <c:v>8.0582999999999991E-3</c:v>
                </c:pt>
                <c:pt idx="6">
                  <c:v>5.7406999999999996E-3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8.3197800000000002E-2</c:v>
                </c:pt>
                <c:pt idx="1">
                  <c:v>9.7366800000000003E-2</c:v>
                </c:pt>
                <c:pt idx="2">
                  <c:v>9.6541199999999994E-2</c:v>
                </c:pt>
                <c:pt idx="3">
                  <c:v>0.1080131</c:v>
                </c:pt>
                <c:pt idx="4">
                  <c:v>0.1014577</c:v>
                </c:pt>
                <c:pt idx="5">
                  <c:v>7.8778000000000001E-2</c:v>
                </c:pt>
                <c:pt idx="6">
                  <c:v>6.5363900000000003E-2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2.13513E-2</c:v>
                </c:pt>
                <c:pt idx="1">
                  <c:v>3.0194000000000002E-3</c:v>
                </c:pt>
                <c:pt idx="2">
                  <c:v>0</c:v>
                </c:pt>
                <c:pt idx="3">
                  <c:v>1.6514299999999999E-2</c:v>
                </c:pt>
                <c:pt idx="4">
                  <c:v>1.7715600000000001E-2</c:v>
                </c:pt>
                <c:pt idx="5">
                  <c:v>1.0691300000000001E-2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0.23328009999999999</c:v>
                </c:pt>
                <c:pt idx="3">
                  <c:v>0.19183919999999999</c:v>
                </c:pt>
                <c:pt idx="4">
                  <c:v>0.272119</c:v>
                </c:pt>
                <c:pt idx="5">
                  <c:v>0.1053351</c:v>
                </c:pt>
                <c:pt idx="6">
                  <c:v>9.1811400000000001E-2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0.79606379999999999</c:v>
                </c:pt>
                <c:pt idx="1">
                  <c:v>0.69557449999999998</c:v>
                </c:pt>
                <c:pt idx="2">
                  <c:v>0.72733250000000005</c:v>
                </c:pt>
                <c:pt idx="3">
                  <c:v>0.76511340000000005</c:v>
                </c:pt>
                <c:pt idx="4">
                  <c:v>0.67176449999999999</c:v>
                </c:pt>
                <c:pt idx="5">
                  <c:v>0.84126719999999999</c:v>
                </c:pt>
                <c:pt idx="6">
                  <c:v>0.88392950000000003</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0.8836773</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0.89437820000000001</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0.89337639999999996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0.89448050000000001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0.87755099999999997</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0.84967320000000002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0.85399999999999998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0.88268150000000001</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0.85009489999999999</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0.83692310000000003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0.88717159999999995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0.86329869999999997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0.8783455</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0.79432619999999998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0.86206899999999997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0.84239129999999995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0.8583691</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0.81958759999999997</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0.76470590000000005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0.79245279999999996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0.78037380000000001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0.79396990000000001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0.76190480000000005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0.8823529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0.90331490000000003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0.92711370000000004</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0.91477269999999999</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0.89861749999999996</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0.86006830000000001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0.86286589999999996</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0.84962400000000005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0.85944359999999997</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0.85683299999999996</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0.7698043</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0.69151669999999998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0.70285710000000001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0.68810289999999996</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0.73234619999999995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0.79558010000000001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0.82832620000000001</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0.81025639999999999</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0.74766359999999998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0.77386929999999998</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2.5330999999999999E-3</c:v>
                </c:pt>
                <c:pt idx="1">
                  <c:v>6.1101999999999997E-3</c:v>
                </c:pt>
                <c:pt idx="2">
                  <c:v>3.9063199999999999E-2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4.92591E-2</c:v>
                </c:pt>
                <c:pt idx="1">
                  <c:v>7.7295799999999998E-2</c:v>
                </c:pt>
                <c:pt idx="2">
                  <c:v>0.1129556</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2.8186999999999999E-3</c:v>
                </c:pt>
                <c:pt idx="1">
                  <c:v>5.6169999999999996E-3</c:v>
                </c:pt>
                <c:pt idx="2">
                  <c:v>1.38219E-2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0.8983546</c:v>
                </c:pt>
                <c:pt idx="1">
                  <c:v>0.74653369999999997</c:v>
                </c:pt>
                <c:pt idx="2">
                  <c:v>0.68895189999999995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0.88695650000000004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0.86956520000000004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0.84931500000000004</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0.80542990000000003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0.82169389999999998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0.80652170000000001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0.52650600000000003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0.53606030000000005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0.56517410000000001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0.52796860000000001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0.546875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0.59465020000000002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0.61296300000000004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0.60629920000000004</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0.58828599999999998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0.5794743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0.85050250000000005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0.86004510000000001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0.87072649999999996</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0.87301589999999996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0.87537989999999999</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0.69364760000000003</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0.70230409999999999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0.72275500000000004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0.69991479999999995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0.68498170000000003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0.74106280000000002</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0.76578939999999995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0.76357560000000002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0.75203909999999996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0.71856980000000004</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0.37232290000000001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0.4392857</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0.55000000000000004</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0.56846479999999999</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0.5162601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0.53682169999999996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0.54016620000000004</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0.97761129999999996</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6.1406999999999998E-3</c:v>
                </c:pt>
                <c:pt idx="1">
                  <c:v>2.0131400000000001E-2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7.7687599999999996E-2</c:v>
                </c:pt>
                <c:pt idx="1">
                  <c:v>4.3652099999999999E-2</c:v>
                </c:pt>
                <c:pt idx="2">
                  <c:v>2.1763600000000001E-2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9.2019000000000007E-3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3.9754499999999998E-2</c:v>
                </c:pt>
                <c:pt idx="2">
                  <c:v>6.2509999999999996E-4</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0.72642370000000001</c:v>
                </c:pt>
                <c:pt idx="1">
                  <c:v>0.93989860000000003</c:v>
                </c:pt>
                <c:pt idx="2">
                  <c:v>0.98094029999999999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0.56657219999999997</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0.60815819999999998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0.62359549999999997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0.6304824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0.62779549999999995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0.87087910000000002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0.86751060000000002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0.87747039999999998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0.8636722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0.84187080000000003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0.90909090000000004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0.89718810000000004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0.90632699999999999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0.89743589999999995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0.89430889999999996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0.63484479999999999</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0.64802630000000006</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0.63866389999999995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0.65527639999999998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0.68481369999999997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0.78893440000000004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0.80219779999999996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0.78021980000000002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0.79074069999999996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0.76063829999999999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0.3649289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0.34749029999999997</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0.33073930000000001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0.31343280000000001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0.32487310000000003</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8.9624413999999994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8.9499998000000005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8.9325199000000008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8.9034595000000003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8.9077444000000003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0.38602330000000001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0.35410340000000001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0.40287770000000001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0.3816156</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0.37115379999999998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17</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51</c:v>
                </c:pt>
                <c:pt idx="1">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9</c:v>
                </c:pt>
                <c:pt idx="1">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3.6649999999999999E-3</c:v>
                </c:pt>
                <c:pt idx="1">
                  <c:v>1.93487E-2</c:v>
                </c:pt>
                <c:pt idx="2">
                  <c:v>1.8058899999999999E-2</c:v>
                </c:pt>
                <c:pt idx="3">
                  <c:v>8.3242000000000003E-3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5.8301699999999998E-2</c:v>
                </c:pt>
                <c:pt idx="1">
                  <c:v>5.6225600000000001E-2</c:v>
                </c:pt>
                <c:pt idx="2">
                  <c:v>5.0958200000000002E-2</c:v>
                </c:pt>
                <c:pt idx="3">
                  <c:v>9.1365000000000002E-2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1.36334E-2</c:v>
                </c:pt>
                <c:pt idx="1">
                  <c:v>0</c:v>
                </c:pt>
                <c:pt idx="2">
                  <c:v>1.05824E-2</c:v>
                </c:pt>
                <c:pt idx="3">
                  <c:v>1.8274200000000001E-2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0.16767509999999999</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0.80839459999999996</c:v>
                </c:pt>
                <c:pt idx="1">
                  <c:v>0.78954550000000001</c:v>
                </c:pt>
                <c:pt idx="2">
                  <c:v>0.82690750000000002</c:v>
                </c:pt>
                <c:pt idx="3">
                  <c:v>0.60270179999999995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0.6632403</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5.6901E-3</c:v>
                </c:pt>
                <c:pt idx="1">
                  <c:v>0</c:v>
                </c:pt>
                <c:pt idx="2">
                  <c:v>1.1820799999999999E-2</c:v>
                </c:pt>
                <c:pt idx="3">
                  <c:v>1.3037999999999999E-3</c:v>
                </c:pt>
                <c:pt idx="4">
                  <c:v>1.0418699999999999E-2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6.0181100000000001E-2</c:v>
                </c:pt>
                <c:pt idx="1">
                  <c:v>8.4928400000000001E-2</c:v>
                </c:pt>
                <c:pt idx="2">
                  <c:v>6.2957100000000002E-2</c:v>
                </c:pt>
                <c:pt idx="3">
                  <c:v>8.5860099999999995E-2</c:v>
                </c:pt>
                <c:pt idx="4">
                  <c:v>9.4615000000000005E-2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0</c:v>
                </c:pt>
                <c:pt idx="1">
                  <c:v>5.9979999999999999E-3</c:v>
                </c:pt>
                <c:pt idx="2">
                  <c:v>0</c:v>
                </c:pt>
                <c:pt idx="3">
                  <c:v>4.0645000000000004E-3</c:v>
                </c:pt>
                <c:pt idx="4">
                  <c:v>2.2926000000000001E-3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0.2293058</c:v>
                </c:pt>
                <c:pt idx="1">
                  <c:v>0.2458333</c:v>
                </c:pt>
                <c:pt idx="2">
                  <c:v>9.2257199999999998E-2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0.72183889999999995</c:v>
                </c:pt>
                <c:pt idx="1">
                  <c:v>0.68520820000000005</c:v>
                </c:pt>
                <c:pt idx="2">
                  <c:v>0.87284989999999996</c:v>
                </c:pt>
                <c:pt idx="3">
                  <c:v>0.59313389999999999</c:v>
                </c:pt>
                <c:pt idx="4">
                  <c:v>0.55760310000000002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Derby And Derbyshire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920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1,937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07190239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71866973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920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002007882"/>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920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79096246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920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14836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6777892"/>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3557921"/>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1050642"/>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876684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6208445"/>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372852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7618130"/>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127200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013542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941419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153001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3319850"/>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098475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2961772"/>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364047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22695791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104000601"/>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60169540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38769391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5670981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42869302"/>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95784377"/>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32721776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70590217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52913113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54996828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861502084"/>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761320127"/>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06314372"/>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dirty="0">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dirty="0">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683564387"/>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48794682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4586953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48922507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676353454"/>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66276976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14328132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46924783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817836126"/>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46615048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83229667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11408979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333987796"/>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682875489"/>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775648519"/>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5744572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94858894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107957857"/>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417722831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157817978"/>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36972771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70748827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637996319"/>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38433083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5337964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27364566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42510559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800104817"/>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43557461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729454"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Derby And Derbyshire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6238866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28060846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65273191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16682515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447125" y="622300"/>
            <a:ext cx="383149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Derby And Derbyshire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843278158"/>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72151856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748798091"/>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822203611"/>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477726075"/>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89440675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6368465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91952672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9252841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41334500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308553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363791505"/>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98460168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35073121"/>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841562601"/>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854934908"/>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633198640"/>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03849169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61618007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301892369"/>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666965338"/>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853207795"/>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91817536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77899738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42119033"/>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98675994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44914284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56722917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175190487"/>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74500064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01131177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49356291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145619866"/>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98660793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44486696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27677599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874861845"/>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48750116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82032811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61049497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318221238"/>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99983980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70759403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824574567"/>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8172094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754998076"/>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13347665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35880315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13969877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21684942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90654941"/>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24904144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871822563"/>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119148834"/>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895116751"/>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54740529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10818009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64693162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137337624"/>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93155962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73610440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03557285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03209092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95450166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84166695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54851031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255295271"/>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63653640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20435252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00473346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25959295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1484770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90994317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918164567"/>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9873920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4096413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829873125"/>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98823871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13595214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6980219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203825645"/>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360787"/>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4262583"/>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61129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6738868"/>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7675953"/>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073013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579524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793958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179749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13412924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246176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69740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687181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026170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1062556"/>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546928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7996569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1456601"/>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619417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3197119"/>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3704904"/>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473301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526246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964092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082093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757193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422102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081149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379874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752066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7072565"/>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14773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558666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923300"/>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7190750"/>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0389002"/>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343836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707689"/>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4947239"/>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450779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461959"/>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654877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616609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8565586"/>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345829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320829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4859824"/>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152030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9152263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2583649"/>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108858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8374514"/>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144562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638268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657742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8627510"/>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767206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942371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01601010"/>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2825490"/>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42743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704897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371297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586394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627124"/>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1647055"/>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815763"/>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004798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199947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18751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1266181"/>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950181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7078638"/>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167421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227803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02350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98540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853522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887897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555880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506633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204982"/>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483689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793232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040217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473300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665354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949405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489926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3164157"/>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653752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615714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94513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030097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3224588"/>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054543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118875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562135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04733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429873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8243098"/>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285090"/>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3969771"/>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875854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023732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2601375"/>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290309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041376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0143161"/>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683187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342100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247401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858501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9743046"/>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19854302"/>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952657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063698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510424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6424363"/>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983811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738316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239329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180872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48377206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Chesterfield Royal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Derby and Burton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447125" y="622300"/>
            <a:ext cx="3831498" cy="276999"/>
          </a:xfrm>
          <a:prstGeom prst="rect">
            <a:avLst/>
          </a:prstGeom>
          <a:noFill/>
        </p:spPr>
        <p:txBody>
          <a:bodyPr wrap="none" rtlCol="0">
            <a:spAutoFit/>
          </a:bodyPr>
          <a:lstStyle/>
          <a:p>
            <a:pPr algn="r"/>
            <a:r>
              <a:rPr lang="en-GB" sz="1200" b="1" noProof="0">
                <a:solidFill>
                  <a:srgbClr val="336E9F"/>
                </a:solidFill>
                <a:latin typeface="Arial"/>
                <a:cs typeface="Arial"/>
              </a:rPr>
              <a:t>NHS Derby And Derbyshire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28299</Words>
  <Application>Microsoft Office PowerPoint</Application>
  <PresentationFormat>Custom</PresentationFormat>
  <Paragraphs>6969</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