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2.3963000000000001E-3</c:v>
                </c:pt>
                <c:pt idx="1">
                  <c:v>2.929E-2</c:v>
                </c:pt>
                <c:pt idx="2">
                  <c:v>6.9576000000000004E-3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5.99658E-2</c:v>
                </c:pt>
                <c:pt idx="1">
                  <c:v>5.3985999999999999E-2</c:v>
                </c:pt>
                <c:pt idx="2">
                  <c:v>3.1271500000000001E-2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5.1878999999999996E-3</c:v>
                </c:pt>
                <c:pt idx="1">
                  <c:v>2.4302500000000001E-2</c:v>
                </c:pt>
                <c:pt idx="2">
                  <c:v>2.2269E-3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0.92904450000000005</c:v>
                </c:pt>
                <c:pt idx="1">
                  <c:v>0.86038820000000005</c:v>
                </c:pt>
                <c:pt idx="2">
                  <c:v>0.9574684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0.7253001</c:v>
                </c:pt>
                <c:pt idx="4">
                  <c:v>0.78082410000000002</c:v>
                </c:pt>
                <c:pt idx="5">
                  <c:v>0.82032799999999995</c:v>
                </c:pt>
                <c:pt idx="6">
                  <c:v>0.771173</c:v>
                </c:pt>
                <c:pt idx="7">
                  <c:v>0.7943926</c:v>
                </c:pt>
                <c:pt idx="8">
                  <c:v>0.67368110000000003</c:v>
                </c:pt>
                <c:pt idx="9">
                  <c:v>0.75175460000000005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1.7079899999999999E-2</c:v>
                </c:pt>
                <c:pt idx="1">
                  <c:v>1.1857400000000001E-2</c:v>
                </c:pt>
                <c:pt idx="2">
                  <c:v>7.2182000000000001E-3</c:v>
                </c:pt>
                <c:pt idx="3">
                  <c:v>0</c:v>
                </c:pt>
                <c:pt idx="4">
                  <c:v>0</c:v>
                </c:pt>
                <c:pt idx="5">
                  <c:v>2.1867000000000001E-2</c:v>
                </c:pt>
                <c:pt idx="6">
                  <c:v>1.43944E-2</c:v>
                </c:pt>
                <c:pt idx="7">
                  <c:v>1.05738E-2</c:v>
                </c:pt>
                <c:pt idx="8">
                  <c:v>1.4145400000000001E-2</c:v>
                </c:pt>
                <c:pt idx="9">
                  <c:v>0</c:v>
                </c:pt>
                <c:pt idx="10">
                  <c:v>4.8343400000000002E-2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5.1180400000000001E-2</c:v>
                </c:pt>
                <c:pt idx="1">
                  <c:v>6.02952E-2</c:v>
                </c:pt>
                <c:pt idx="2">
                  <c:v>7.1459800000000004E-2</c:v>
                </c:pt>
                <c:pt idx="3">
                  <c:v>0.1179114</c:v>
                </c:pt>
                <c:pt idx="4">
                  <c:v>0.1071322</c:v>
                </c:pt>
                <c:pt idx="5">
                  <c:v>5.6396399999999999E-2</c:v>
                </c:pt>
                <c:pt idx="6">
                  <c:v>6.5817700000000007E-2</c:v>
                </c:pt>
                <c:pt idx="7">
                  <c:v>8.0642400000000003E-2</c:v>
                </c:pt>
                <c:pt idx="8">
                  <c:v>0.12570400000000001</c:v>
                </c:pt>
                <c:pt idx="9">
                  <c:v>0.11424570000000001</c:v>
                </c:pt>
                <c:pt idx="10">
                  <c:v>0.15562480000000001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4.7412000000000001E-3</c:v>
                </c:pt>
                <c:pt idx="2">
                  <c:v>1.48281E-2</c:v>
                </c:pt>
                <c:pt idx="3">
                  <c:v>0</c:v>
                </c:pt>
                <c:pt idx="4">
                  <c:v>0</c:v>
                </c:pt>
                <c:pt idx="5">
                  <c:v>0</c:v>
                </c:pt>
                <c:pt idx="6">
                  <c:v>0</c:v>
                </c:pt>
                <c:pt idx="7">
                  <c:v>1.3321700000000001E-2</c:v>
                </c:pt>
                <c:pt idx="8">
                  <c:v>4.6284999999999998E-3</c:v>
                </c:pt>
                <c:pt idx="9">
                  <c:v>0</c:v>
                </c:pt>
                <c:pt idx="10">
                  <c:v>1.6041400000000001E-2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7.2402999999999995E-2</c:v>
                </c:pt>
                <c:pt idx="1">
                  <c:v>0.1127898</c:v>
                </c:pt>
                <c:pt idx="2">
                  <c:v>6.3756099999999996E-2</c:v>
                </c:pt>
                <c:pt idx="3">
                  <c:v>0.1567885</c:v>
                </c:pt>
                <c:pt idx="4">
                  <c:v>0.1120437</c:v>
                </c:pt>
                <c:pt idx="5">
                  <c:v>0.1014086</c:v>
                </c:pt>
                <c:pt idx="6">
                  <c:v>0.14861489999999999</c:v>
                </c:pt>
                <c:pt idx="7">
                  <c:v>0.10106950000000001</c:v>
                </c:pt>
                <c:pt idx="8">
                  <c:v>0.181841</c:v>
                </c:pt>
                <c:pt idx="9">
                  <c:v>0.1339997</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0.92078570000000004</c:v>
                </c:pt>
                <c:pt idx="1">
                  <c:v>0.88657209999999997</c:v>
                </c:pt>
                <c:pt idx="2">
                  <c:v>0.85948999999999998</c:v>
                </c:pt>
                <c:pt idx="3">
                  <c:v>0.82438230000000001</c:v>
                </c:pt>
                <c:pt idx="4">
                  <c:v>0.86328179999999999</c:v>
                </c:pt>
                <c:pt idx="5">
                  <c:v>0.88563369999999997</c:v>
                </c:pt>
                <c:pt idx="6">
                  <c:v>0.83336619999999995</c:v>
                </c:pt>
                <c:pt idx="7">
                  <c:v>0.81821820000000001</c:v>
                </c:pt>
                <c:pt idx="8">
                  <c:v>0.77621359999999995</c:v>
                </c:pt>
                <c:pt idx="9">
                  <c:v>0.84039929999999996</c:v>
                </c:pt>
                <c:pt idx="10">
                  <c:v>0.85446129999999998</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2.65589E-2</c:v>
                </c:pt>
                <c:pt idx="1">
                  <c:v>4.2324199999999999E-2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5.9680299999999999E-2</c:v>
                </c:pt>
                <c:pt idx="1">
                  <c:v>7.8020699999999998E-2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1.0082499999999999E-2</c:v>
                </c:pt>
                <c:pt idx="1">
                  <c:v>1.27858E-2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0.91171579999999997</c:v>
                </c:pt>
                <c:pt idx="1">
                  <c:v>0.81406230000000002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9.1988899999999998E-2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0.29230260000000002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1.12204E-2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8.9464529000000006</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3.0921999999999998E-3</c:v>
                </c:pt>
                <c:pt idx="1">
                  <c:v>5.6041199999999999E-2</c:v>
                </c:pt>
                <c:pt idx="2">
                  <c:v>2.8190199999999999E-2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4.2977399999999999E-2</c:v>
                </c:pt>
                <c:pt idx="1">
                  <c:v>6.0473699999999998E-2</c:v>
                </c:pt>
                <c:pt idx="2">
                  <c:v>0.17623749999999999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6.2976000000000004E-3</c:v>
                </c:pt>
                <c:pt idx="1">
                  <c:v>9.6170000000000001E-4</c:v>
                </c:pt>
                <c:pt idx="2">
                  <c:v>2.24234E-2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0.89870810000000001</c:v>
                </c:pt>
                <c:pt idx="1">
                  <c:v>0.89273550000000002</c:v>
                </c:pt>
                <c:pt idx="2">
                  <c:v>0.46531280000000003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0.25785560000000002</c:v>
                </c:pt>
                <c:pt idx="1">
                  <c:v>0.73021069999999999</c:v>
                </c:pt>
                <c:pt idx="2">
                  <c:v>0.60009650000000003</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2.96171E-2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0.14239170000000001</c:v>
                </c:pt>
                <c:pt idx="1">
                  <c:v>8.57348E-2</c:v>
                </c:pt>
                <c:pt idx="2">
                  <c:v>9.4682600000000006E-2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5.0051000000000002E-3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0.59975270000000003</c:v>
                </c:pt>
                <c:pt idx="1">
                  <c:v>0.1544374</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0.31810860000000002</c:v>
                </c:pt>
                <c:pt idx="1">
                  <c:v>0.80846410000000002</c:v>
                </c:pt>
                <c:pt idx="2">
                  <c:v>0.66582750000000002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1.08317E-2</c:v>
                </c:pt>
                <c:pt idx="1">
                  <c:v>4.8205199999999997E-2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0.1102124</c:v>
                </c:pt>
                <c:pt idx="1">
                  <c:v>0.120216</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7.6585000000000004E-3</c:v>
                </c:pt>
                <c:pt idx="1">
                  <c:v>6.6157400000000005E-2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0.45918949999999997</c:v>
                </c:pt>
                <c:pt idx="1">
                  <c:v>0.39748899999999998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6.2697999999999999E-3</c:v>
                </c:pt>
                <c:pt idx="1">
                  <c:v>2.55675E-2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8.9474600000000001E-2</c:v>
                </c:pt>
                <c:pt idx="1">
                  <c:v>0.15097479999999999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2.9283099999999999E-2</c:v>
                </c:pt>
                <c:pt idx="1">
                  <c:v>3.0950999999999999E-2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0.65171659999999998</c:v>
                </c:pt>
                <c:pt idx="1">
                  <c:v>0.5066754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0.77484140000000001</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0.75873729999999995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0.73941369999999995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0.74803149999999996</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0.71815110000000004</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0.82576559999999999</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0.83389829999999998</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0.83995589999999998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0.85923419999999995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0.82491579999999998</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0.93186809999999998</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0.93341260000000004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0.93728219999999995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0.94306049999999997</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0.9415888</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2.5221500000000001E-2</c:v>
                </c:pt>
                <c:pt idx="1">
                  <c:v>1.7437500000000002E-2</c:v>
                </c:pt>
                <c:pt idx="2">
                  <c:v>8.2600999999999994E-3</c:v>
                </c:pt>
                <c:pt idx="3">
                  <c:v>7.1234000000000002E-3</c:v>
                </c:pt>
                <c:pt idx="4">
                  <c:v>4.0257800000000003E-2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6.3705399999999995E-2</c:v>
                </c:pt>
                <c:pt idx="1">
                  <c:v>5.6627499999999997E-2</c:v>
                </c:pt>
                <c:pt idx="2">
                  <c:v>4.9890499999999997E-2</c:v>
                </c:pt>
                <c:pt idx="3">
                  <c:v>4.1205199999999997E-2</c:v>
                </c:pt>
                <c:pt idx="4">
                  <c:v>5.5149299999999998E-2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2.9760399999999999E-2</c:v>
                </c:pt>
                <c:pt idx="1">
                  <c:v>9.3512000000000005E-3</c:v>
                </c:pt>
                <c:pt idx="2">
                  <c:v>1.1825799999999999E-2</c:v>
                </c:pt>
                <c:pt idx="3">
                  <c:v>1.9128900000000001E-2</c:v>
                </c:pt>
                <c:pt idx="4">
                  <c:v>1.3006500000000001E-2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0.83252899999999996</c:v>
                </c:pt>
                <c:pt idx="1">
                  <c:v>0.76987660000000002</c:v>
                </c:pt>
                <c:pt idx="2">
                  <c:v>0.78229720000000003</c:v>
                </c:pt>
                <c:pt idx="3">
                  <c:v>0.87281430000000004</c:v>
                </c:pt>
                <c:pt idx="4">
                  <c:v>0.85816680000000001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0.76511229999999997</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0.75046210000000002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0.77425370000000004</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0.81017609999999995</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0.76515149999999998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0.6303763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0.64574620000000005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0.69016149999999998</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0.67630060000000003</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0.67817680000000002</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0.78771449999999998</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0.76007499999999995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0.77184920000000001</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0.76130900000000001</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0.77961429999999998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0.72752039999999996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0.7540057</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0.75740739999999995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0.75143950000000004</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0.76666670000000003</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0.74449759999999998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0.79879279999999997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0.83350049999999998</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0.84820510000000005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0.8303393</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0.9393939</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0.95056180000000001</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0.95336220000000005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0.94170399999999999</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0.94960809999999996</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0.79166669999999995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0.79072399999999998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0.78524950000000004</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0.82002249999999999</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0.79843220000000004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0.96988580000000002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0.96684490000000001</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0.9693446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0.96078430000000004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0.95628999999999997</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0.87645200000000001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0.87842279999999995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0.87121210000000004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0.86098649999999999</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0.85871960000000003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0.92623719999999998</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0.9400387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0.92742690000000005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0.93700779999999995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0.92870719999999995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1.44101E-2</c:v>
                </c:pt>
                <c:pt idx="1">
                  <c:v>7.6451000000000002E-3</c:v>
                </c:pt>
                <c:pt idx="2">
                  <c:v>4.13619E-2</c:v>
                </c:pt>
                <c:pt idx="3">
                  <c:v>1.32681E-2</c:v>
                </c:pt>
                <c:pt idx="4">
                  <c:v>5.3600000000000002E-3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3.4320900000000001E-2</c:v>
                </c:pt>
                <c:pt idx="1">
                  <c:v>5.8293499999999998E-2</c:v>
                </c:pt>
                <c:pt idx="2">
                  <c:v>7.6968400000000006E-2</c:v>
                </c:pt>
                <c:pt idx="3">
                  <c:v>6.2048600000000002E-2</c:v>
                </c:pt>
                <c:pt idx="4">
                  <c:v>2.9580100000000002E-2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1.46614E-2</c:v>
                </c:pt>
                <c:pt idx="2">
                  <c:v>1.9250799999999998E-2</c:v>
                </c:pt>
                <c:pt idx="3">
                  <c:v>7.1253000000000002E-3</c:v>
                </c:pt>
                <c:pt idx="4">
                  <c:v>7.1899999999999999E-5</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5.3444499999999999E-2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0.94144320000000004</c:v>
                </c:pt>
                <c:pt idx="1">
                  <c:v>0.82597520000000002</c:v>
                </c:pt>
                <c:pt idx="2">
                  <c:v>0.72650950000000003</c:v>
                </c:pt>
                <c:pt idx="3">
                  <c:v>0.80049579999999998</c:v>
                </c:pt>
                <c:pt idx="4">
                  <c:v>0.94973680000000005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0.82758620000000005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0.85026179999999996</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0.84687500000000004</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0.86480690000000005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0.85596709999999998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0.85191950000000005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0.85070429999999997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0.85041549999999999</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0.86153849999999998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0.86992619999999998</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0.7234469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0.74717370000000005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0.75840980000000002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0.76810069999999997</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0.73785420000000002</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0.60493830000000004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0.61301989999999995</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0.59059229999999996</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0.78270510000000004</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0.79148470000000004</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0.83472809999999997</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0.86881719999999996</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0.85287849999999998</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0.79185939999999999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0.79867670000000002</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0.81203709999999996</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0.82835099999999995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0.80801489999999998</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0.8230769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0.84553659999999997</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0.83673470000000005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0.82820260000000001</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0.67454550000000002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0.69034609999999996</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0.69137930000000003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0.72559850000000004</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0.72563180000000005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0.77306269999999999</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0.75566040000000001</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0.77552900000000002</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0.78667960000000003</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0.76003739999999997</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0.86874309999999999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0.89152540000000002</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0.90597340000000004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0.90546700000000002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0.91400219999999999</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2.6107999999999999E-3</c:v>
                </c:pt>
                <c:pt idx="1">
                  <c:v>1.80512E-2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7.0548200000000005E-2</c:v>
                </c:pt>
                <c:pt idx="1">
                  <c:v>7.8642299999999998E-2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4.0366000000000004E-3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0.183694</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0.76829440000000004</c:v>
                </c:pt>
                <c:pt idx="1">
                  <c:v>0.67568530000000004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0.98380570000000001</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0.98762890000000003</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0.99226309999999995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0.98777999999999999</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0.97551019999999999</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0.94892909999999997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0.93821140000000003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0.94662480000000004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0.95941560000000004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0.92833880000000002</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0.64491359999999998</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0.60659339999999995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0.60421060000000004</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0.62192389999999997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0.63255819999999996</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0.7137405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0.72354209999999997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0.71047229999999995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0.71182789999999996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0.72460500000000005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0.71428570000000002</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0.68297870000000005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0.69135800000000003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0.71274300000000002</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0.74944069999999996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0.56410260000000001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0.59289619999999998</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0.68226600000000004</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0.69586369999999997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0.71122989999999997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0.78917910000000002</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0.82241019999999998</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0.77575760000000005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0.78858349999999999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0.78076060000000003</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0.88461540000000005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0.90444809999999998</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0.90956519999999996</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0.92043399999999997</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0.7695516</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0.79446220000000001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0.80252100000000004</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0.80506610000000001</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0.81156320000000004</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0.86259540000000001</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0.90043289999999998</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0.88773389999999996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0.88646290000000005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0.91383219999999998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1.6652E-2</c:v>
                </c:pt>
                <c:pt idx="1">
                  <c:v>6.5227499999999994E-2</c:v>
                </c:pt>
                <c:pt idx="2">
                  <c:v>2.0332300000000001E-2</c:v>
                </c:pt>
                <c:pt idx="3">
                  <c:v>1.3893000000000001E-2</c:v>
                </c:pt>
                <c:pt idx="4">
                  <c:v>3.35914E-2</c:v>
                </c:pt>
                <c:pt idx="5">
                  <c:v>1.1490200000000001E-2</c:v>
                </c:pt>
                <c:pt idx="6">
                  <c:v>7.8513999999999997E-3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7.8375200000000006E-2</c:v>
                </c:pt>
                <c:pt idx="1">
                  <c:v>9.0904200000000004E-2</c:v>
                </c:pt>
                <c:pt idx="2">
                  <c:v>9.09002E-2</c:v>
                </c:pt>
                <c:pt idx="3">
                  <c:v>0.1032259</c:v>
                </c:pt>
                <c:pt idx="4">
                  <c:v>9.4151499999999999E-2</c:v>
                </c:pt>
                <c:pt idx="5">
                  <c:v>7.1914199999999998E-2</c:v>
                </c:pt>
                <c:pt idx="6">
                  <c:v>6.1142299999999997E-2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2.3762599999999998E-2</c:v>
                </c:pt>
                <c:pt idx="1">
                  <c:v>6.2506999999999997E-3</c:v>
                </c:pt>
                <c:pt idx="2">
                  <c:v>0</c:v>
                </c:pt>
                <c:pt idx="3">
                  <c:v>1.8907899999999998E-2</c:v>
                </c:pt>
                <c:pt idx="4">
                  <c:v>2.1368700000000001E-2</c:v>
                </c:pt>
                <c:pt idx="5">
                  <c:v>1.4123200000000001E-2</c:v>
                </c:pt>
                <c:pt idx="6">
                  <c:v>4.6749999999999998E-4</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0.23610059999999999</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0.78094520000000001</c:v>
                </c:pt>
                <c:pt idx="1">
                  <c:v>0.71361839999999999</c:v>
                </c:pt>
                <c:pt idx="2">
                  <c:v>0.74670959999999997</c:v>
                </c:pt>
                <c:pt idx="3">
                  <c:v>0.72480730000000004</c:v>
                </c:pt>
                <c:pt idx="4">
                  <c:v>0.63256590000000001</c:v>
                </c:pt>
                <c:pt idx="5">
                  <c:v>0.821882</c:v>
                </c:pt>
                <c:pt idx="6">
                  <c:v>0.86290420000000001</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0.867784</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0.88297870000000001</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0.87751000000000001</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0.87737849999999995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0.86607140000000005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0.8301075</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0.84172659999999999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0.83333330000000005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0.82630269999999995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0.82564099999999996</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0.90017519999999995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0.87927929999999999</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0.88440359999999996</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0.82945729999999995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0.89855070000000004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0.90909090000000004</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0.87431689999999995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0.86486490000000005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0.85975610000000002</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0.76966290000000004</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0.85227269999999999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0.82738100000000003</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0.81818179999999996</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0.90384609999999999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0.89072850000000003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0.86969700000000005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0.89583330000000005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0.85576920000000001</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0.88339219999999996</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0.85567009999999999</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0.89908250000000001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0.89033450000000003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0.88533839999999997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0.8662301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0.83493280000000003</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0.83381090000000002</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0.86135689999999998</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0.85241250000000002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0.86928110000000003</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0.83977900000000005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0.8406593</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0.81920899999999996</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0.76162790000000002</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0.76923079999999999</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3.6828E-3</c:v>
                </c:pt>
                <c:pt idx="1">
                  <c:v>7.6594999999999996E-3</c:v>
                </c:pt>
                <c:pt idx="2">
                  <c:v>4.0630699999999999E-2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4.69597E-2</c:v>
                </c:pt>
                <c:pt idx="1">
                  <c:v>7.4197200000000005E-2</c:v>
                </c:pt>
                <c:pt idx="2">
                  <c:v>0.10982069999999999</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3.9684000000000004E-3</c:v>
                </c:pt>
                <c:pt idx="1">
                  <c:v>7.1662999999999996E-3</c:v>
                </c:pt>
                <c:pt idx="2">
                  <c:v>1.53893E-2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0.91509430000000003</c:v>
                </c:pt>
                <c:pt idx="1">
                  <c:v>0.7646191</c:v>
                </c:pt>
                <c:pt idx="2">
                  <c:v>0.72492990000000002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0.84049079999999998</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0.85365860000000005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0.81553399999999998</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0.86788989999999999</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0.85474859999999997</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0.82922200000000001</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0.55377569999999998</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0.52210279999999998</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0.57416270000000003</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0.59218559999999998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0.57424589999999998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0.61823649999999997</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0.60206190000000004</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0.63849290000000003</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0.67123290000000002</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0.62012319999999999</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0.85732010000000003</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0.86043539999999996</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0.87104930000000003</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0.87247470000000005</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0.88354429999999995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0.71161419999999997</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0.70600209999999997</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0.71457490000000001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0.74035450000000003</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0.72346940000000004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0.76685939999999997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0.76679839999999999</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0.76464840000000001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0.78165499999999999</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0.756027</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0.39078499999999999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0.46026990000000001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0.50710900000000003</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0.50136979999999998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0.5694823</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0.53257790000000005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0.50561800000000001</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8.3789999999999993E-3</c:v>
                </c:pt>
                <c:pt idx="1">
                  <c:v>2.2943000000000002E-2</c:v>
                </c:pt>
                <c:pt idx="2">
                  <c:v>6.1870000000000002E-4</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7.3210899999999995E-2</c:v>
                </c:pt>
                <c:pt idx="1">
                  <c:v>3.8028899999999997E-2</c:v>
                </c:pt>
                <c:pt idx="2">
                  <c:v>1.8886300000000002E-2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1.14403E-2</c:v>
                </c:pt>
                <c:pt idx="1">
                  <c:v>8.9229999999999995E-4</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2.0638000000000002E-3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0.74202159999999995</c:v>
                </c:pt>
                <c:pt idx="1">
                  <c:v>0.92884670000000003</c:v>
                </c:pt>
                <c:pt idx="2">
                  <c:v>0.97843119999999995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0.55939229999999995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0.55915490000000001</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0.64553309999999997</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0.65437160000000005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0.64838249999999997</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0.91415519999999995</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0.89943079999999997</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0.90157849999999995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0.89768340000000002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0.891791</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0.92090399999999994</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0.91265949999999996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0.90961539999999996</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0.9252243</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0.89671809999999996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0.65371809999999997</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0.65222480000000005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0.67511520000000003</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0.67354369999999997</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0.66398159999999995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0.80688340000000003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0.80120480000000005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0.83795310000000001</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0.82119200000000003</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0.80777540000000003</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0.27111109999999999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0.28448269999999998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0.3519313</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0.39215689999999997</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0.31162790000000001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9.0097179000000001</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9.0113211</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9.0455445999999995</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8.9342231999999999</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0.44947209999999999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0.3858859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0.42572739999999998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0.42903750000000002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0.46406249999999999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c:v>
                </c:pt>
                <c:pt idx="2">
                  <c:v>5</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42</c:v>
                </c:pt>
                <c:pt idx="1">
                  <c:v>49</c:v>
                </c:pt>
                <c:pt idx="2">
                  <c:v>56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18</c:v>
                </c:pt>
                <c:pt idx="1">
                  <c:v>8</c:v>
                </c:pt>
                <c:pt idx="2">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5.3683000000000003E-3</c:v>
                </c:pt>
                <c:pt idx="1">
                  <c:v>2.1318400000000001E-2</c:v>
                </c:pt>
                <c:pt idx="2">
                  <c:v>1.9983000000000001E-2</c:v>
                </c:pt>
                <c:pt idx="3">
                  <c:v>1.09181E-2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5.4895100000000002E-2</c:v>
                </c:pt>
                <c:pt idx="1">
                  <c:v>5.2286199999999998E-2</c:v>
                </c:pt>
                <c:pt idx="2">
                  <c:v>4.7109999999999999E-2</c:v>
                </c:pt>
                <c:pt idx="3">
                  <c:v>8.6177299999999998E-2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1.5336600000000001E-2</c:v>
                </c:pt>
                <c:pt idx="1">
                  <c:v>1.4507000000000001E-3</c:v>
                </c:pt>
                <c:pt idx="2">
                  <c:v>1.25065E-2</c:v>
                </c:pt>
                <c:pt idx="3">
                  <c:v>2.0868100000000001E-2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0.83065429999999996</c:v>
                </c:pt>
                <c:pt idx="1">
                  <c:v>0.81041229999999997</c:v>
                </c:pt>
                <c:pt idx="2">
                  <c:v>0.8534872</c:v>
                </c:pt>
                <c:pt idx="3">
                  <c:v>0.59697500000000003</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0.66516850000000005</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8.1057000000000004E-3</c:v>
                </c:pt>
                <c:pt idx="1">
                  <c:v>0</c:v>
                </c:pt>
                <c:pt idx="2">
                  <c:v>1.35482E-2</c:v>
                </c:pt>
                <c:pt idx="3">
                  <c:v>3.7791000000000001E-3</c:v>
                </c:pt>
                <c:pt idx="4">
                  <c:v>1.31053E-2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5.53499E-2</c:v>
                </c:pt>
                <c:pt idx="1">
                  <c:v>8.1072099999999994E-2</c:v>
                </c:pt>
                <c:pt idx="2">
                  <c:v>5.9502300000000001E-2</c:v>
                </c:pt>
                <c:pt idx="3">
                  <c:v>8.0909599999999998E-2</c:v>
                </c:pt>
                <c:pt idx="4">
                  <c:v>8.9241899999999999E-2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1.926E-3</c:v>
                </c:pt>
                <c:pt idx="1">
                  <c:v>7.9261999999999996E-3</c:v>
                </c:pt>
                <c:pt idx="2">
                  <c:v>0</c:v>
                </c:pt>
                <c:pt idx="3">
                  <c:v>6.5398000000000001E-3</c:v>
                </c:pt>
                <c:pt idx="4">
                  <c:v>4.9791999999999996E-3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9.3984499999999999E-2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0.7585402</c:v>
                </c:pt>
                <c:pt idx="1">
                  <c:v>0.72594619999999999</c:v>
                </c:pt>
                <c:pt idx="2">
                  <c:v>0.88297219999999998</c:v>
                </c:pt>
                <c:pt idx="3">
                  <c:v>0.6246737</c:v>
                </c:pt>
                <c:pt idx="4">
                  <c:v>0.57939189999999996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Coventry And Warwickshire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1,095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2,266</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887859198"/>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2,266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197142400"/>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556700443"/>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1,095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074034908"/>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925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1,095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756461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636807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4315591"/>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91555"/>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5259685"/>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797465"/>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8718930"/>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8456821"/>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0278152"/>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127431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9935864"/>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522628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5193710"/>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0030156"/>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971150"/>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0586371"/>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916781562"/>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562567845"/>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4202331991"/>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08545665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497638836"/>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822786384"/>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11842576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693117594"/>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788618997"/>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585704511"/>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392884227"/>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59495945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36649466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71698868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469805892"/>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994911082"/>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064355506"/>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342963007"/>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090640812"/>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187625547"/>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608936951"/>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786682512"/>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213969124"/>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392402941"/>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150530410"/>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69992253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762392940"/>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277682108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901916502"/>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25725818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027789845"/>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68736943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861887381"/>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813501969"/>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82803266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69502233"/>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92453195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126141001"/>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534252732"/>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66998279"/>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391901472"/>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504269918"/>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856880026"/>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928531512"/>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571368713"/>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252466811"/>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78354311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027138" y="622300"/>
            <a:ext cx="4251485"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Coventry And Warwickshire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128752599"/>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696458165"/>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01613517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50883340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404892133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79577952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933005933"/>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53103691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62180083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083046054"/>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383441717"/>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37715797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69402922"/>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35644205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145717066"/>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606178278"/>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2814441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98901794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33932662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730191430"/>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328183481"/>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682664322"/>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81599758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99478245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613513257"/>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042993925"/>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566656835"/>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77771621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931232458"/>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Q26. Care team reviewed the patient's care plan with them to ensure it was up to date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93007226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68097006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59661168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083964254"/>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790636769"/>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699677437"/>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98465176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4283827189"/>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879218880"/>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77624628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413289786"/>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34750174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42735590"/>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99334026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815386"/>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44071894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781526978"/>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759285817"/>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385167489"/>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011249471"/>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414321197"/>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16330221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3133129"/>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23529273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09975781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711775674"/>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359650603"/>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53550290"/>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755040764"/>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685097814"/>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234076952"/>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885536354"/>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350255989"/>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895003057"/>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457327500"/>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489035052"/>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82374501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012611472"/>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482676754"/>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65797945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4208539509"/>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44523701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942027246"/>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94264752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144342399"/>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680482343"/>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983950205"/>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712468363"/>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053539680"/>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976881895"/>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553895095"/>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29024654"/>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92501229"/>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7666232"/>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3291008"/>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4254786"/>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5480549"/>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4843066"/>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472056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06826311"/>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074125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952612320"/>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9878412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3080791"/>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6169442"/>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0779347"/>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48809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248380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1027230"/>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108048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6568805"/>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278458"/>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468197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445406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6722883"/>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9567719"/>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8354989"/>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1530371"/>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96445037"/>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890700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0575484"/>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10401826"/>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934518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2101632"/>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411628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7590690"/>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1143249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8221811"/>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4059855"/>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430300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7517179"/>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815098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01043570"/>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0873290"/>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5653602"/>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3143065"/>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5598259"/>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8097089"/>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1467555"/>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7518471"/>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7677206"/>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0806873"/>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8131330"/>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5503648"/>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640302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5487829"/>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29716624"/>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253080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5045417"/>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4242149"/>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4093850"/>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4170712"/>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237826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077719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667130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8597721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6137425"/>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2998444"/>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927572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314807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4837586"/>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7615615"/>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5677605"/>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976259"/>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8092071"/>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7699789"/>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14679800"/>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636268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8887491"/>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376528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93175774"/>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837008"/>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4039749"/>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3558347"/>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098661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391203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49829067"/>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8156627"/>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5555616"/>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7296960"/>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9082273"/>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422706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44264115"/>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882056"/>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8130754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9670190"/>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4322248"/>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1814992"/>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948844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5005231"/>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0087372"/>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6639769"/>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2147583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557059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822876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443753"/>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4339025"/>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083866"/>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7256172"/>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436298"/>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05344933"/>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96042039"/>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394316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137215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5626712"/>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8133846"/>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24152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5574727"/>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9234805"/>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578527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1215805"/>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244479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9042336"/>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636116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543769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887526902"/>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South Warwickshire University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RLT</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George Eliot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RKB</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Coventry and Warwickshire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027138" y="622300"/>
            <a:ext cx="4251485" cy="276999"/>
          </a:xfrm>
          <a:prstGeom prst="rect">
            <a:avLst/>
          </a:prstGeom>
          <a:noFill/>
        </p:spPr>
        <p:txBody>
          <a:bodyPr wrap="none" rtlCol="0">
            <a:spAutoFit/>
          </a:bodyPr>
          <a:lstStyle/>
          <a:p>
            <a:pPr algn="r"/>
            <a:r>
              <a:rPr lang="en-GB" sz="1200" b="1" noProof="0">
                <a:solidFill>
                  <a:srgbClr val="336E9F"/>
                </a:solidFill>
                <a:latin typeface="Arial"/>
                <a:cs typeface="Arial"/>
              </a:rPr>
              <a:t>NHS Coventry And Warwickshire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28455</Words>
  <Application>Microsoft Office PowerPoint</Application>
  <PresentationFormat>Custom</PresentationFormat>
  <Paragraphs>6990</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