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3.2155E-3</c:v>
                </c:pt>
                <c:pt idx="1">
                  <c:v>3.0844900000000001E-2</c:v>
                </c:pt>
                <c:pt idx="2">
                  <c:v>7.8729000000000004E-3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5.8327400000000001E-2</c:v>
                </c:pt>
                <c:pt idx="1">
                  <c:v>5.0876200000000003E-2</c:v>
                </c:pt>
                <c:pt idx="2">
                  <c:v>2.9440999999999998E-2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6.0070999999999996E-3</c:v>
                </c:pt>
                <c:pt idx="1">
                  <c:v>2.5857399999999999E-2</c:v>
                </c:pt>
                <c:pt idx="2">
                  <c:v>3.1421000000000001E-3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0.93455809999999995</c:v>
                </c:pt>
                <c:pt idx="1">
                  <c:v>0.89430370000000003</c:v>
                </c:pt>
                <c:pt idx="2">
                  <c:v>0.9737074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0.73853999999999997</c:v>
                </c:pt>
                <c:pt idx="4">
                  <c:v>0.79174219999999995</c:v>
                </c:pt>
                <c:pt idx="5">
                  <c:v>0.82032799999999995</c:v>
                </c:pt>
                <c:pt idx="6">
                  <c:v>0.771173</c:v>
                </c:pt>
                <c:pt idx="7">
                  <c:v>0.7943926</c:v>
                </c:pt>
                <c:pt idx="8">
                  <c:v>0.67368110000000003</c:v>
                </c:pt>
                <c:pt idx="9">
                  <c:v>0.76613059999999999</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1.7419500000000001E-2</c:v>
                </c:pt>
                <c:pt idx="1">
                  <c:v>1.14821E-2</c:v>
                </c:pt>
                <c:pt idx="2">
                  <c:v>1.2749099999999999E-2</c:v>
                </c:pt>
                <c:pt idx="3">
                  <c:v>0</c:v>
                </c:pt>
                <c:pt idx="4">
                  <c:v>2.2959E-3</c:v>
                </c:pt>
                <c:pt idx="5">
                  <c:v>2.2419499999999998E-2</c:v>
                </c:pt>
                <c:pt idx="6">
                  <c:v>1.4205499999999999E-2</c:v>
                </c:pt>
                <c:pt idx="7">
                  <c:v>1.7105100000000002E-2</c:v>
                </c:pt>
                <c:pt idx="8">
                  <c:v>2.8524999999999998E-2</c:v>
                </c:pt>
                <c:pt idx="9">
                  <c:v>0</c:v>
                </c:pt>
                <c:pt idx="10">
                  <c:v>4.9015099999999999E-2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5.05011E-2</c:v>
                </c:pt>
                <c:pt idx="1">
                  <c:v>6.1045700000000001E-2</c:v>
                </c:pt>
                <c:pt idx="2">
                  <c:v>6.0398E-2</c:v>
                </c:pt>
                <c:pt idx="3">
                  <c:v>9.1431600000000002E-2</c:v>
                </c:pt>
                <c:pt idx="4">
                  <c:v>8.0704300000000007E-2</c:v>
                </c:pt>
                <c:pt idx="5">
                  <c:v>5.52915E-2</c:v>
                </c:pt>
                <c:pt idx="6">
                  <c:v>6.6195599999999993E-2</c:v>
                </c:pt>
                <c:pt idx="7">
                  <c:v>6.7579700000000006E-2</c:v>
                </c:pt>
                <c:pt idx="8">
                  <c:v>9.6944699999999995E-2</c:v>
                </c:pt>
                <c:pt idx="9">
                  <c:v>8.5493600000000003E-2</c:v>
                </c:pt>
                <c:pt idx="10">
                  <c:v>0.15428130000000001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4.3658999999999998E-3</c:v>
                </c:pt>
                <c:pt idx="2">
                  <c:v>2.0359100000000002E-2</c:v>
                </c:pt>
                <c:pt idx="3">
                  <c:v>9.6100000000000005E-3</c:v>
                </c:pt>
                <c:pt idx="4">
                  <c:v>0</c:v>
                </c:pt>
                <c:pt idx="5">
                  <c:v>0</c:v>
                </c:pt>
                <c:pt idx="6">
                  <c:v>0</c:v>
                </c:pt>
                <c:pt idx="7">
                  <c:v>1.9852999999999999E-2</c:v>
                </c:pt>
                <c:pt idx="8">
                  <c:v>1.90081E-2</c:v>
                </c:pt>
                <c:pt idx="9">
                  <c:v>7.2237999999999998E-3</c:v>
                </c:pt>
                <c:pt idx="10">
                  <c:v>1.6713100000000002E-2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7.2742600000000004E-2</c:v>
                </c:pt>
                <c:pt idx="1">
                  <c:v>0.1127898</c:v>
                </c:pt>
                <c:pt idx="2">
                  <c:v>6.3756099999999996E-2</c:v>
                </c:pt>
                <c:pt idx="3">
                  <c:v>0.16041849999999999</c:v>
                </c:pt>
                <c:pt idx="4">
                  <c:v>0.1252576</c:v>
                </c:pt>
                <c:pt idx="5">
                  <c:v>0.101961</c:v>
                </c:pt>
                <c:pt idx="6">
                  <c:v>0.148426</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0.91575260000000003</c:v>
                </c:pt>
                <c:pt idx="1">
                  <c:v>0.86390310000000003</c:v>
                </c:pt>
                <c:pt idx="2">
                  <c:v>0.88162620000000003</c:v>
                </c:pt>
                <c:pt idx="3">
                  <c:v>0.7834643</c:v>
                </c:pt>
                <c:pt idx="4">
                  <c:v>0.84301789999999999</c:v>
                </c:pt>
                <c:pt idx="5">
                  <c:v>0.89746199999999998</c:v>
                </c:pt>
                <c:pt idx="6">
                  <c:v>0.84444750000000002</c:v>
                </c:pt>
                <c:pt idx="7">
                  <c:v>0.86224579999999995</c:v>
                </c:pt>
                <c:pt idx="8">
                  <c:v>0.7674858</c:v>
                </c:pt>
                <c:pt idx="9">
                  <c:v>0.82173499999999999</c:v>
                </c:pt>
                <c:pt idx="10">
                  <c:v>0.73727900000000002</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2.5106E-2</c:v>
                </c:pt>
                <c:pt idx="1">
                  <c:v>4.40486E-2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6.2586199999999995E-2</c:v>
                </c:pt>
                <c:pt idx="1">
                  <c:v>7.4571899999999997E-2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8.6295999999999994E-3</c:v>
                </c:pt>
                <c:pt idx="1">
                  <c:v>1.4510199999999999E-2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0.88409839999999995</c:v>
                </c:pt>
                <c:pt idx="1">
                  <c:v>0.83825110000000003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9.6080799999999994E-2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0.2841188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1.5312299999999999E-2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9.0728904999999997</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4.6341999999999998E-3</c:v>
                </c:pt>
                <c:pt idx="1">
                  <c:v>5.7272700000000003E-2</c:v>
                </c:pt>
                <c:pt idx="2">
                  <c:v>2.95243E-2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3.98933E-2</c:v>
                </c:pt>
                <c:pt idx="1">
                  <c:v>5.8010800000000001E-2</c:v>
                </c:pt>
                <c:pt idx="2">
                  <c:v>0.17356930000000001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7.8396000000000004E-3</c:v>
                </c:pt>
                <c:pt idx="1">
                  <c:v>2.1930999999999999E-3</c:v>
                </c:pt>
                <c:pt idx="2">
                  <c:v>2.3757400000000001E-2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0.9100203</c:v>
                </c:pt>
                <c:pt idx="1">
                  <c:v>0.89828799999999998</c:v>
                </c:pt>
                <c:pt idx="2">
                  <c:v>0.4251125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0.60190909999999997</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1.8017E-3</c:v>
                </c:pt>
                <c:pt idx="1">
                  <c:v>3.2760499999999998E-2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0.13522960000000001</c:v>
                </c:pt>
                <c:pt idx="1">
                  <c:v>7.9448000000000005E-2</c:v>
                </c:pt>
                <c:pt idx="2">
                  <c:v>9.1057399999999997E-2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2.3668999999999999E-3</c:v>
                </c:pt>
                <c:pt idx="1">
                  <c:v>2.698E-4</c:v>
                </c:pt>
                <c:pt idx="2">
                  <c:v>6.8177000000000003E-3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0.35845569999999999</c:v>
                </c:pt>
                <c:pt idx="1">
                  <c:v>0.83213309999999996</c:v>
                </c:pt>
                <c:pt idx="2">
                  <c:v>0.69978430000000003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1.3983300000000001E-2</c:v>
                </c:pt>
                <c:pt idx="1">
                  <c:v>5.1440300000000001E-2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0.1039091</c:v>
                </c:pt>
                <c:pt idx="1">
                  <c:v>0.11374570000000001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1.08101E-2</c:v>
                </c:pt>
                <c:pt idx="1">
                  <c:v>6.9392499999999996E-2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0.47926360000000001</c:v>
                </c:pt>
                <c:pt idx="1">
                  <c:v>0.35695260000000001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9.1494999999999996E-3</c:v>
                </c:pt>
                <c:pt idx="1">
                  <c:v>3.0708200000000001E-2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8.3715100000000001E-2</c:v>
                </c:pt>
                <c:pt idx="1">
                  <c:v>0.1406935</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3.2162900000000001E-2</c:v>
                </c:pt>
                <c:pt idx="1">
                  <c:v>3.6091699999999997E-2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0.68340730000000005</c:v>
                </c:pt>
                <c:pt idx="1">
                  <c:v>0.58967409999999998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0.85949609999999999</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0.82427189999999995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0.82407410000000003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0.82818930000000002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0.84495410000000004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0.87584870000000004</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0.855352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0.88051469999999998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0.85315410000000003</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0.8783166</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0.95893220000000001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0.94111679999999998</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0.95339799999999997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0.94257860000000004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0.9447139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2.6796500000000001E-2</c:v>
                </c:pt>
                <c:pt idx="1">
                  <c:v>1.9597400000000001E-2</c:v>
                </c:pt>
                <c:pt idx="2">
                  <c:v>1.04896E-2</c:v>
                </c:pt>
                <c:pt idx="3">
                  <c:v>8.9847E-3</c:v>
                </c:pt>
                <c:pt idx="4">
                  <c:v>4.18631E-2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6.0555499999999998E-2</c:v>
                </c:pt>
                <c:pt idx="1">
                  <c:v>5.2307600000000003E-2</c:v>
                </c:pt>
                <c:pt idx="2">
                  <c:v>4.54315E-2</c:v>
                </c:pt>
                <c:pt idx="3">
                  <c:v>3.7482700000000001E-2</c:v>
                </c:pt>
                <c:pt idx="4">
                  <c:v>5.1938600000000001E-2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3.1335399999999999E-2</c:v>
                </c:pt>
                <c:pt idx="1">
                  <c:v>1.15111E-2</c:v>
                </c:pt>
                <c:pt idx="2">
                  <c:v>1.40553E-2</c:v>
                </c:pt>
                <c:pt idx="3">
                  <c:v>2.0990200000000001E-2</c:v>
                </c:pt>
                <c:pt idx="4">
                  <c:v>1.4611900000000001E-2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0.85585129999999998</c:v>
                </c:pt>
                <c:pt idx="1">
                  <c:v>0.78856610000000005</c:v>
                </c:pt>
                <c:pt idx="2">
                  <c:v>0.80655330000000003</c:v>
                </c:pt>
                <c:pt idx="3">
                  <c:v>0.86038000000000003</c:v>
                </c:pt>
                <c:pt idx="4">
                  <c:v>0.87750059999999996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0.76327769999999995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0.77961020000000003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0.78242080000000003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0.80512819999999996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0.80798769999999998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0.70346319999999996</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0.69536419999999999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0.72083339999999996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0.68395660000000003</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0.71166309999999999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0.80243900000000001</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0.77893049999999997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0.78310500000000005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0.79348750000000001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0.81335349999999995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0.76287819999999995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0.75190840000000003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0.77510730000000005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0.79801829999999996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0.57142859999999995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0.63800509999999999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0.7571312</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0.81521739999999998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0.85959180000000002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0.94310510000000003</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0.95564130000000003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0.96241980000000005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0.94790600000000003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0.95512819999999998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0.8342967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0.82629560000000002</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0.8325709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0.81911610000000001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0.83333330000000005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0.97531990000000002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0.96915890000000005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0.97245179999999998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0.97599999999999998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0.9758928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0.89840070000000005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0.88921570000000005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0.88804550000000004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0.89517820000000003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0.89622639999999998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0.94509149999999997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0.93283579999999999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0.91859539999999995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0.94300980000000001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0.93517790000000001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1.5934199999999999E-2</c:v>
                </c:pt>
                <c:pt idx="1">
                  <c:v>9.5308000000000007E-3</c:v>
                </c:pt>
                <c:pt idx="2">
                  <c:v>4.3199099999999997E-2</c:v>
                </c:pt>
                <c:pt idx="3">
                  <c:v>1.5505E-2</c:v>
                </c:pt>
                <c:pt idx="4">
                  <c:v>6.7754E-3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3.1272800000000003E-2</c:v>
                </c:pt>
                <c:pt idx="1">
                  <c:v>5.45222E-2</c:v>
                </c:pt>
                <c:pt idx="2">
                  <c:v>7.3294200000000004E-2</c:v>
                </c:pt>
                <c:pt idx="3">
                  <c:v>5.7574800000000002E-2</c:v>
                </c:pt>
                <c:pt idx="4">
                  <c:v>2.67494E-2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1.6546999999999999E-2</c:v>
                </c:pt>
                <c:pt idx="2">
                  <c:v>2.1087999999999999E-2</c:v>
                </c:pt>
                <c:pt idx="3">
                  <c:v>9.3621999999999993E-3</c:v>
                </c:pt>
                <c:pt idx="4">
                  <c:v>1.4871999999999999E-3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5.4968599999999999E-2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0.94318789999999997</c:v>
                </c:pt>
                <c:pt idx="1">
                  <c:v>0.87255090000000002</c:v>
                </c:pt>
                <c:pt idx="2">
                  <c:v>0.83572619999999997</c:v>
                </c:pt>
                <c:pt idx="3">
                  <c:v>0.82696340000000002</c:v>
                </c:pt>
                <c:pt idx="4">
                  <c:v>0.95076400000000005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0.862259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0.83005370000000001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0.87705630000000001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0.88692230000000005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0.88074960000000002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0.82676519999999998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0.81935480000000005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0.84503819999999996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0.85111870000000001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0.8709924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0.76287749999999999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0.73190350000000004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0.77076129999999998</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0.80340270000000003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0.76638660000000003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0.60759490000000005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0.5864528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0.59609610000000002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0.69295479999999998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0.78621379999999996</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0.83348420000000001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0.87807270000000004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0.8885942</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0.83881309999999998</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0.83190660000000005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0.84475279999999997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0.83883350000000001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0.85382630000000004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0.84628519999999996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0.85795920000000003</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0.85792349999999995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0.85875710000000005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0.69620249999999995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0.69191049999999998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0.70420170000000004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0.72018349999999998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0.81311480000000003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0.78841510000000004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0.81570759999999998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0.83116880000000004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0.81783240000000001</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0.92437809999999998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0.92676060000000005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0.94575050000000005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0.94311370000000005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0.94807520000000001</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6.1174000000000003E-3</c:v>
                </c:pt>
                <c:pt idx="1">
                  <c:v>2.1387400000000001E-2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6.3534900000000005E-2</c:v>
                </c:pt>
                <c:pt idx="1">
                  <c:v>7.1970000000000006E-2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7.3727999999999997E-3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0.18720059999999999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0.79702969999999995</c:v>
                </c:pt>
                <c:pt idx="1">
                  <c:v>0.70833279999999998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0.99421970000000004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0.98971189999999998</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0.98771929999999997</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0.99516910000000003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0.94047619999999998</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0.96110209999999996</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0.96637430000000002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0.95330110000000001</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0.95901639999999999</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0.70807450000000005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0.63571429999999995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0.67688680000000001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0.66502459999999997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0.66666669999999995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0.79710139999999996</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0.75291379999999997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0.74149659999999995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0.77073170000000002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0.70515969999999994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0.75206609999999996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0.75458720000000001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0.73636360000000001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0.74146339999999999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0.71144280000000004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0.60613810000000001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0.64583330000000005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0.69364159999999997</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0.70231209999999999</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0.72206309999999996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0.83844580000000002</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0.7863637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0.75505619999999996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0.79047619999999996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0.74939169999999999</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0.92574259999999997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0.92372880000000002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0.90909090000000004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0.92091389999999995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0.83634629999999999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0.82199440000000001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0.85881289999999999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0.87390880000000004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0.84879729999999998</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0.89727460000000003</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0.87935039999999998</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0.86301369999999999</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0.85401459999999996</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0.88528680000000004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1.50318E-2</c:v>
                </c:pt>
                <c:pt idx="1">
                  <c:v>6.3627699999999995E-2</c:v>
                </c:pt>
                <c:pt idx="2">
                  <c:v>1.82398E-2</c:v>
                </c:pt>
                <c:pt idx="3">
                  <c:v>1.2474499999999999E-2</c:v>
                </c:pt>
                <c:pt idx="4">
                  <c:v>3.14544E-2</c:v>
                </c:pt>
                <c:pt idx="5">
                  <c:v>9.1056999999999996E-3</c:v>
                </c:pt>
                <c:pt idx="6">
                  <c:v>6.4270999999999998E-3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8.1615699999999999E-2</c:v>
                </c:pt>
                <c:pt idx="1">
                  <c:v>9.4103800000000001E-2</c:v>
                </c:pt>
                <c:pt idx="2">
                  <c:v>9.50854E-2</c:v>
                </c:pt>
                <c:pt idx="3">
                  <c:v>0.1060628</c:v>
                </c:pt>
                <c:pt idx="4">
                  <c:v>9.8425700000000005E-2</c:v>
                </c:pt>
                <c:pt idx="5">
                  <c:v>7.6683100000000004E-2</c:v>
                </c:pt>
                <c:pt idx="6">
                  <c:v>6.3991000000000006E-2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2.21423E-2</c:v>
                </c:pt>
                <c:pt idx="1">
                  <c:v>4.6509000000000003E-3</c:v>
                </c:pt>
                <c:pt idx="2">
                  <c:v>0</c:v>
                </c:pt>
                <c:pt idx="3">
                  <c:v>1.7489399999999999E-2</c:v>
                </c:pt>
                <c:pt idx="4">
                  <c:v>1.9231600000000001E-2</c:v>
                </c:pt>
                <c:pt idx="5">
                  <c:v>1.1738699999999999E-2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0.23400799999999999</c:v>
                </c:pt>
                <c:pt idx="3">
                  <c:v>0.19183919999999999</c:v>
                </c:pt>
                <c:pt idx="4">
                  <c:v>0.272119</c:v>
                </c:pt>
                <c:pt idx="5">
                  <c:v>0.1053351</c:v>
                </c:pt>
                <c:pt idx="6">
                  <c:v>9.2497800000000005E-2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0.74286450000000004</c:v>
                </c:pt>
                <c:pt idx="1">
                  <c:v>0.709287</c:v>
                </c:pt>
                <c:pt idx="2">
                  <c:v>0.70562959999999997</c:v>
                </c:pt>
                <c:pt idx="3">
                  <c:v>0.69844550000000005</c:v>
                </c:pt>
                <c:pt idx="4">
                  <c:v>0.65970879999999998</c:v>
                </c:pt>
                <c:pt idx="5">
                  <c:v>0.83442210000000006</c:v>
                </c:pt>
                <c:pt idx="6">
                  <c:v>0.87430289999999999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0.92433540000000003</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0.87214610000000004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0.87191010000000002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0.85952379999999995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0.87286059999999999</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0.88045980000000001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0.84636120000000004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0.83499999999999996</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0.85558579999999995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0.83965020000000001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0.88566549999999999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0.88434170000000001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0.90299819999999997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0.90638300000000005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0.87659569999999998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0.89495800000000003</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0.87890630000000003</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0.84969320000000004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0.83796300000000001</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0.82625479999999996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0.83848800000000001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0.82478629999999997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0.81672020000000001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0.89444449999999998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0.88279300000000005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0.88729020000000003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0.86913580000000001</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0.89569160000000003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0.89513109999999996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0.87295080000000003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0.87885009999999997</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0.87919460000000005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0.86705200000000004</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0.77925310000000003</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0.78267969999999998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0.80015800000000004</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0.78445229999999999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0.75214340000000002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0.85477179999999997</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0.84435800000000005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0.82769230000000005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0.81138790000000005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0.76623370000000002</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0.79738560000000003</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4.9078000000000004E-3</c:v>
                </c:pt>
                <c:pt idx="1">
                  <c:v>9.2280000000000001E-3</c:v>
                </c:pt>
                <c:pt idx="2">
                  <c:v>4.267E-2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4.4509800000000002E-2</c:v>
                </c:pt>
                <c:pt idx="1">
                  <c:v>7.1060100000000001E-2</c:v>
                </c:pt>
                <c:pt idx="2">
                  <c:v>0.10574210000000001</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5.1932999999999997E-3</c:v>
                </c:pt>
                <c:pt idx="1">
                  <c:v>8.7349000000000003E-3</c:v>
                </c:pt>
                <c:pt idx="2">
                  <c:v>1.7428599999999999E-2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0.94470779999999999</c:v>
                </c:pt>
                <c:pt idx="1">
                  <c:v>0.80618599999999996</c:v>
                </c:pt>
                <c:pt idx="2">
                  <c:v>0.72595639999999995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0.86893209999999999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0.81127450000000001</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0.87272729999999998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0.83850930000000001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0.8430493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0.85028789999999999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0.59119500000000003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0.55661369999999999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0.61530720000000005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0.57854819999999996</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0.60114500000000004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0.6555455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0.62171949999999998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0.68162210000000001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0.64595100000000005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0.64695950000000002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0.88144900000000004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0.89594739999999995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0.90709810000000002</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0.90378380000000003</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0.90374880000000002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0.74224979999999996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0.72888889999999995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0.75276120000000002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0.71849130000000005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0.74273860000000003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0.78396619999999995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0.77966100000000005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0.79062250000000001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0.76177539999999999</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0.75337030000000005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0.35760730000000002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0.48283749999999998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0.56371490000000002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0.57683739999999994</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0.55855860000000002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0.59313729999999998</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0.58906879999999995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1.02065E-2</c:v>
                </c:pt>
                <c:pt idx="1">
                  <c:v>2.4542899999999999E-2</c:v>
                </c:pt>
                <c:pt idx="2">
                  <c:v>1.6737E-3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6.9556000000000007E-2</c:v>
                </c:pt>
                <c:pt idx="1">
                  <c:v>3.4829100000000002E-2</c:v>
                </c:pt>
                <c:pt idx="2">
                  <c:v>1.67764E-2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1.32678E-2</c:v>
                </c:pt>
                <c:pt idx="1">
                  <c:v>2.4922E-3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3.1186999999999999E-3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0.75820140000000003</c:v>
                </c:pt>
                <c:pt idx="1">
                  <c:v>0.9553912</c:v>
                </c:pt>
                <c:pt idx="2">
                  <c:v>0.9946043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0.58520479999999997</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0.55555560000000004</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0.65591390000000005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0.6928105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0.69741280000000005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0.92497940000000001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0.89354840000000002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0.90646919999999997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0.90533560000000002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0.90092159999999999</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0.93378609999999995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0.91478700000000002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0.92071199999999997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0.92837959999999997</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0.91324919999999998</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0.68394310000000003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0.66492689999999999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0.68163680000000004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0.71273120000000001</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0.71716199999999997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0.82674199999999998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0.79857400000000001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0.83447099999999996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0.8464351</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0.84055460000000004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0.34070800000000001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0.31512610000000002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0.36744189999999999</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0.38888889999999998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0.3658537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9.1754236000000002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9.0090760999999997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9.1061945000000009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9.1382045999999999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9.1176472000000004</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0.47131149999999999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0.47120420000000002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0.47218789999999999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0.44117650000000003</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0.42687750000000002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16</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7.2849000000000004E-3</c:v>
                </c:pt>
                <c:pt idx="1">
                  <c:v>2.32962E-2</c:v>
                </c:pt>
                <c:pt idx="2">
                  <c:v>2.1932799999999999E-2</c:v>
                </c:pt>
                <c:pt idx="3">
                  <c:v>1.3617499999999999E-2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5.1062000000000003E-2</c:v>
                </c:pt>
                <c:pt idx="1">
                  <c:v>4.8330499999999998E-2</c:v>
                </c:pt>
                <c:pt idx="2">
                  <c:v>4.3210499999999999E-2</c:v>
                </c:pt>
                <c:pt idx="3">
                  <c:v>8.0778299999999997E-2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1.72532E-2</c:v>
                </c:pt>
                <c:pt idx="1">
                  <c:v>3.4286E-3</c:v>
                </c:pt>
                <c:pt idx="2">
                  <c:v>1.44563E-2</c:v>
                </c:pt>
                <c:pt idx="3">
                  <c:v>2.3567600000000001E-2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0.85511110000000001</c:v>
                </c:pt>
                <c:pt idx="1">
                  <c:v>0.83027430000000002</c:v>
                </c:pt>
                <c:pt idx="2">
                  <c:v>0.88388549999999999</c:v>
                </c:pt>
                <c:pt idx="3">
                  <c:v>0.58253160000000004</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0.66708889999999998</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1.0492599999999999E-2</c:v>
                </c:pt>
                <c:pt idx="1">
                  <c:v>0</c:v>
                </c:pt>
                <c:pt idx="2">
                  <c:v>1.53727E-2</c:v>
                </c:pt>
                <c:pt idx="3">
                  <c:v>5.9005000000000004E-3</c:v>
                </c:pt>
                <c:pt idx="4">
                  <c:v>1.53502E-2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5.0576200000000002E-2</c:v>
                </c:pt>
                <c:pt idx="1">
                  <c:v>7.7231099999999997E-2</c:v>
                </c:pt>
                <c:pt idx="2">
                  <c:v>5.5853399999999997E-2</c:v>
                </c:pt>
                <c:pt idx="3">
                  <c:v>7.6666700000000004E-2</c:v>
                </c:pt>
                <c:pt idx="4">
                  <c:v>8.4751900000000005E-2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4.3128000000000003E-3</c:v>
                </c:pt>
                <c:pt idx="1">
                  <c:v>9.8466999999999999E-3</c:v>
                </c:pt>
                <c:pt idx="2">
                  <c:v>0</c:v>
                </c:pt>
                <c:pt idx="3">
                  <c:v>8.6612000000000008E-3</c:v>
                </c:pt>
                <c:pt idx="4">
                  <c:v>7.2240999999999998E-3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9.5809000000000005E-2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0.74537730000000002</c:v>
                </c:pt>
                <c:pt idx="1">
                  <c:v>0.73623329999999998</c:v>
                </c:pt>
                <c:pt idx="2">
                  <c:v>0.90212380000000003</c:v>
                </c:pt>
                <c:pt idx="3">
                  <c:v>0.63130120000000001</c:v>
                </c:pt>
                <c:pt idx="4">
                  <c:v>0.58327329999999999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Cornwall And The Isles Of Scilly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1,328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2,408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51312063"/>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30331459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4665211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020008062"/>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1,328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2060000"/>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405695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7027045"/>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058273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004602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233201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726264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7630786"/>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297272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6072072"/>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947131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7424192"/>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145605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080791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098075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7954624"/>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544576320"/>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71835872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20408908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7055295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01670042"/>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11259138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913741783"/>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32479368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236488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447384772"/>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45982734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798805513"/>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73629379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82842448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7278292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0348635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85575658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46029869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690568861"/>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440789070"/>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34220205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88634410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48399640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07224634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32081174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770137799"/>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09788293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78125353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49876936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03691999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840798639"/>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859744624"/>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76148454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034807325"/>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6916468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15985663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567943336"/>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99045342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93394853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967409301"/>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885688711"/>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71576498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13039523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Q19. Patient found advice from main contact person was very or quite helpful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97485233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73114806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919061443"/>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50065172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712950" y="622300"/>
            <a:ext cx="4565673"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Cornwall And The Isles Of Scilly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975151769"/>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399661143"/>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526780569"/>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71268542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78456518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17052373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69245425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98928441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657921813"/>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89126273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95557284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65917983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75166805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8152669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665037905"/>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616577342"/>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09094458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732879653"/>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13349866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59024950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543453528"/>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220816783"/>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690163356"/>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710561284"/>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79988232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2267165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842763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08434428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72863403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07691158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156620423"/>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99464488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70521882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5194375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78837847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9382856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2627073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51564325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89955016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490827064"/>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10635601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8005511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39151034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607099353"/>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58366415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83876091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528148204"/>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068183584"/>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036789623"/>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71659328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26098294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06360034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32478779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272321454"/>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44234447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75666738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5095850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98245137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015639717"/>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314811341"/>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6656963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6153385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429344587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06124164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55693112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76234773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831793510"/>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08224614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93501363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47600647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5396681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416748699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37587100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002615760"/>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57046690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24736695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93136543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18069915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16877688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76755430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44261023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278866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293460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6588525"/>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9297974"/>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3810064"/>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4483590"/>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033895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486656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98056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3362664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350636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1179626"/>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924416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1315857"/>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772682"/>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86216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8239295"/>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478485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6042346"/>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0416152"/>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008279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731890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611640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578499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4743461"/>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279939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38826392"/>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285692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425088"/>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418361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2366150"/>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601591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169780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589817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552477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64853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481448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906887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2349284"/>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150936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003254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893184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293399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716820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434131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528243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61490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841695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2255213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7134419"/>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3641860"/>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322190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577830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2125890"/>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520384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7295526"/>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7723192"/>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8034959"/>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5836990"/>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3349637"/>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853443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245276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9032732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177638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807957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854441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229289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016349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543023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599431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494444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868752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203274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5660625"/>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971124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7879047"/>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9034710"/>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4169402"/>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760233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895762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5131007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392991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586654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415786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420199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878738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491170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00379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062026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332686"/>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544936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893482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058652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7066349"/>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723495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352660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26676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0998579"/>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531421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308707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383692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808474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0578729"/>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580839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4506188"/>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14503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825517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713788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768660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70920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429704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0573364"/>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3006799"/>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948002"/>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465504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6689820"/>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219429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8793400"/>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5986132"/>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957398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5886821"/>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574216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073152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3544698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Cornwall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712950" y="622300"/>
            <a:ext cx="4565673" cy="276999"/>
          </a:xfrm>
          <a:prstGeom prst="rect">
            <a:avLst/>
          </a:prstGeom>
          <a:noFill/>
        </p:spPr>
        <p:txBody>
          <a:bodyPr wrap="none" rtlCol="0">
            <a:spAutoFit/>
          </a:bodyPr>
          <a:lstStyle/>
          <a:p>
            <a:pPr algn="r"/>
            <a:r>
              <a:rPr lang="en-GB" sz="1200" b="1" noProof="0">
                <a:solidFill>
                  <a:srgbClr val="336E9F"/>
                </a:solidFill>
                <a:latin typeface="Arial"/>
                <a:cs typeface="Arial"/>
              </a:rPr>
              <a:t>NHS Cornwall And The Isles Of Scilly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28935</Words>
  <Application>Microsoft Office PowerPoint</Application>
  <PresentationFormat>Custom</PresentationFormat>
  <Paragraphs>7060</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2026-06-26T16:14:11Z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