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50"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4.4070000000000003E-3</c:v>
                </c:pt>
                <c:pt idx="1">
                  <c:v>3.3814499999999997E-2</c:v>
                </c:pt>
                <c:pt idx="2">
                  <c:v>9.3740999999999998E-3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5.5944300000000002E-2</c:v>
                </c:pt>
                <c:pt idx="1">
                  <c:v>4.4937100000000001E-2</c:v>
                </c:pt>
                <c:pt idx="2">
                  <c:v>2.64385E-2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7.1986000000000003E-3</c:v>
                </c:pt>
                <c:pt idx="1">
                  <c:v>2.8826999999999998E-2</c:v>
                </c:pt>
                <c:pt idx="2">
                  <c:v>4.6433999999999998E-3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0.94259170000000003</c:v>
                </c:pt>
                <c:pt idx="1">
                  <c:v>0.85829599999999995</c:v>
                </c:pt>
                <c:pt idx="2">
                  <c:v>0.95745910000000001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0.73295809999999995</c:v>
                </c:pt>
                <c:pt idx="4">
                  <c:v>0.7865567</c:v>
                </c:pt>
                <c:pt idx="5">
                  <c:v>0.82032799999999995</c:v>
                </c:pt>
                <c:pt idx="6">
                  <c:v>0.771173</c:v>
                </c:pt>
                <c:pt idx="7">
                  <c:v>0.7943926</c:v>
                </c:pt>
                <c:pt idx="8">
                  <c:v>0.67368110000000003</c:v>
                </c:pt>
                <c:pt idx="9">
                  <c:v>0.75806359999999995</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2.41005E-2</c:v>
                </c:pt>
                <c:pt idx="1">
                  <c:v>1.49382E-2</c:v>
                </c:pt>
                <c:pt idx="2">
                  <c:v>1.5055600000000001E-2</c:v>
                </c:pt>
                <c:pt idx="3">
                  <c:v>0</c:v>
                </c:pt>
                <c:pt idx="4">
                  <c:v>0</c:v>
                </c:pt>
                <c:pt idx="5">
                  <c:v>3.0288700000000002E-2</c:v>
                </c:pt>
                <c:pt idx="6">
                  <c:v>1.7940999999999999E-2</c:v>
                </c:pt>
                <c:pt idx="7">
                  <c:v>1.9990600000000001E-2</c:v>
                </c:pt>
                <c:pt idx="8">
                  <c:v>2.30455E-2</c:v>
                </c:pt>
                <c:pt idx="9">
                  <c:v>0</c:v>
                </c:pt>
                <c:pt idx="10">
                  <c:v>4.9916700000000001E-2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3.7139100000000001E-2</c:v>
                </c:pt>
                <c:pt idx="1">
                  <c:v>5.4133599999999997E-2</c:v>
                </c:pt>
                <c:pt idx="2">
                  <c:v>5.5785000000000001E-2</c:v>
                </c:pt>
                <c:pt idx="3">
                  <c:v>0.1025954</c:v>
                </c:pt>
                <c:pt idx="4">
                  <c:v>9.5666899999999999E-2</c:v>
                </c:pt>
                <c:pt idx="5">
                  <c:v>3.9552999999999998E-2</c:v>
                </c:pt>
                <c:pt idx="6">
                  <c:v>5.8724400000000003E-2</c:v>
                </c:pt>
                <c:pt idx="7">
                  <c:v>6.1808799999999997E-2</c:v>
                </c:pt>
                <c:pt idx="8">
                  <c:v>0.10790370000000001</c:v>
                </c:pt>
                <c:pt idx="9">
                  <c:v>0.1016276</c:v>
                </c:pt>
                <c:pt idx="10">
                  <c:v>0.15247820000000001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6.6787000000000001E-3</c:v>
                </c:pt>
                <c:pt idx="1">
                  <c:v>7.8220000000000008E-3</c:v>
                </c:pt>
                <c:pt idx="2">
                  <c:v>2.2665500000000002E-2</c:v>
                </c:pt>
                <c:pt idx="3">
                  <c:v>4.0280999999999997E-3</c:v>
                </c:pt>
                <c:pt idx="4">
                  <c:v>0</c:v>
                </c:pt>
                <c:pt idx="5">
                  <c:v>7.2922999999999998E-3</c:v>
                </c:pt>
                <c:pt idx="6">
                  <c:v>2.3985999999999999E-3</c:v>
                </c:pt>
                <c:pt idx="7">
                  <c:v>2.2738499999999998E-2</c:v>
                </c:pt>
                <c:pt idx="8">
                  <c:v>1.35286E-2</c:v>
                </c:pt>
                <c:pt idx="9">
                  <c:v>0</c:v>
                </c:pt>
                <c:pt idx="10">
                  <c:v>1.76147E-2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0.1177764</c:v>
                </c:pt>
                <c:pt idx="5">
                  <c:v>0.102538</c:v>
                </c:pt>
                <c:pt idx="6">
                  <c:v>0.1497629</c:v>
                </c:pt>
                <c:pt idx="7">
                  <c:v>0.10106950000000001</c:v>
                </c:pt>
                <c:pt idx="8">
                  <c:v>0.181841</c:v>
                </c:pt>
                <c:pt idx="9">
                  <c:v>0.14030880000000001</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0.91863839999999997</c:v>
                </c:pt>
                <c:pt idx="1">
                  <c:v>0.85888370000000003</c:v>
                </c:pt>
                <c:pt idx="2">
                  <c:v>0.91334490000000002</c:v>
                </c:pt>
                <c:pt idx="3">
                  <c:v>0.82622989999999996</c:v>
                </c:pt>
                <c:pt idx="4">
                  <c:v>0.83665420000000001</c:v>
                </c:pt>
                <c:pt idx="5">
                  <c:v>0.87900500000000004</c:v>
                </c:pt>
                <c:pt idx="6">
                  <c:v>0.83100249999999998</c:v>
                </c:pt>
                <c:pt idx="7">
                  <c:v>0.8462653</c:v>
                </c:pt>
                <c:pt idx="8">
                  <c:v>0.76571789999999995</c:v>
                </c:pt>
                <c:pt idx="9">
                  <c:v>0.8115523</c:v>
                </c:pt>
                <c:pt idx="10">
                  <c:v>0.8398871</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3.4968300000000001E-2</c:v>
                </c:pt>
                <c:pt idx="1">
                  <c:v>4.5910300000000001E-2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4.2861499999999997E-2</c:v>
                </c:pt>
                <c:pt idx="1">
                  <c:v>7.0848499999999995E-2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1.8491899999999999E-2</c:v>
                </c:pt>
                <c:pt idx="1">
                  <c:v>1.6371900000000002E-2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0.92434159999999999</c:v>
                </c:pt>
                <c:pt idx="1">
                  <c:v>0.81834530000000005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0.1024408</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0.2713988</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2.1672299999999999E-2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9.0502120000000001</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6.7057000000000002E-3</c:v>
                </c:pt>
                <c:pt idx="1">
                  <c:v>5.8986999999999998E-2</c:v>
                </c:pt>
                <c:pt idx="2">
                  <c:v>3.1290199999999997E-2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3.5750299999999999E-2</c:v>
                </c:pt>
                <c:pt idx="1">
                  <c:v>5.45823E-2</c:v>
                </c:pt>
                <c:pt idx="2">
                  <c:v>0.17003760000000001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9.9111000000000008E-3</c:v>
                </c:pt>
                <c:pt idx="1">
                  <c:v>3.9074000000000001E-3</c:v>
                </c:pt>
                <c:pt idx="2">
                  <c:v>2.5523299999999999E-2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0.9041614</c:v>
                </c:pt>
                <c:pt idx="1">
                  <c:v>0.8865807</c:v>
                </c:pt>
                <c:pt idx="2">
                  <c:v>0.48377419999999999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1.4601599999999999E-2</c:v>
                </c:pt>
                <c:pt idx="1">
                  <c:v>3.8464900000000003E-2</c:v>
                </c:pt>
                <c:pt idx="2">
                  <c:v>6.2259999999999995E-4</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0.1096299</c:v>
                </c:pt>
                <c:pt idx="1">
                  <c:v>6.8039100000000005E-2</c:v>
                </c:pt>
                <c:pt idx="2">
                  <c:v>8.6015400000000006E-2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1.51667E-2</c:v>
                </c:pt>
                <c:pt idx="1">
                  <c:v>5.9741999999999998E-3</c:v>
                </c:pt>
                <c:pt idx="2">
                  <c:v>9.3387000000000001E-3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0.39903309999999997</c:v>
                </c:pt>
                <c:pt idx="1">
                  <c:v>0.83070169999999999</c:v>
                </c:pt>
                <c:pt idx="2">
                  <c:v>0.67761519999999997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1.6666199999999999E-2</c:v>
                </c:pt>
                <c:pt idx="1">
                  <c:v>5.2533700000000003E-2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9.85433E-2</c:v>
                </c:pt>
                <c:pt idx="1">
                  <c:v>0.1115589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1.3493E-2</c:v>
                </c:pt>
                <c:pt idx="1">
                  <c:v>7.0485900000000004E-2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0.48104720000000001</c:v>
                </c:pt>
                <c:pt idx="1">
                  <c:v>0.54023679999999996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1.27175E-2</c:v>
                </c:pt>
                <c:pt idx="1">
                  <c:v>3.4543200000000003E-2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7.6579099999999997E-2</c:v>
                </c:pt>
                <c:pt idx="1">
                  <c:v>0.13302340000000001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3.5730900000000003E-2</c:v>
                </c:pt>
                <c:pt idx="1">
                  <c:v>3.9926799999999998E-2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0.67634919999999998</c:v>
                </c:pt>
                <c:pt idx="1">
                  <c:v>0.59181159999999999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0.83225800000000005</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0.80274330000000005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0.77827480000000004</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0.78065309999999999</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0.81089540000000004</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0.8516918</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0.84655740000000002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0.8389993</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0.8427867</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0.86198240000000004</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0.92091259999999997</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0.92748620000000004</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0.91997309999999999</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0.93450060000000001</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0.92764009999999997</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2.8953900000000001E-2</c:v>
                </c:pt>
                <c:pt idx="1">
                  <c:v>2.2741899999999999E-2</c:v>
                </c:pt>
                <c:pt idx="2">
                  <c:v>1.38961E-2</c:v>
                </c:pt>
                <c:pt idx="3">
                  <c:v>1.1878100000000001E-2</c:v>
                </c:pt>
                <c:pt idx="4">
                  <c:v>4.4238E-2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5.6240600000000002E-2</c:v>
                </c:pt>
                <c:pt idx="1">
                  <c:v>4.6018700000000003E-2</c:v>
                </c:pt>
                <c:pt idx="2">
                  <c:v>3.86185E-2</c:v>
                </c:pt>
                <c:pt idx="3">
                  <c:v>3.1696000000000002E-2</c:v>
                </c:pt>
                <c:pt idx="4">
                  <c:v>4.7188800000000003E-2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3.3492899999999999E-2</c:v>
                </c:pt>
                <c:pt idx="1">
                  <c:v>1.46556E-2</c:v>
                </c:pt>
                <c:pt idx="2">
                  <c:v>1.74618E-2</c:v>
                </c:pt>
                <c:pt idx="3">
                  <c:v>2.3883499999999998E-2</c:v>
                </c:pt>
                <c:pt idx="4">
                  <c:v>1.69867E-2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0.83382920000000005</c:v>
                </c:pt>
                <c:pt idx="1">
                  <c:v>0.78055920000000001</c:v>
                </c:pt>
                <c:pt idx="2">
                  <c:v>0.79047789999999996</c:v>
                </c:pt>
                <c:pt idx="3">
                  <c:v>0.88045099999999998</c:v>
                </c:pt>
                <c:pt idx="4">
                  <c:v>0.85989990000000005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0.79665379999999997</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0.78651680000000002</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0.80047509999999999</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0.78861789999999998</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0.78663539999999998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0.62765959999999998</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0.66729680000000002</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0.6441559</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0.69164510000000001</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0.71219929999999998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0.79424640000000002</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0.80034329999999998</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0.77578469999999999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0.80851070000000003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0.79173459999999996</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0.76792450000000001</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0.76446990000000004</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0.74268020000000001</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0.77297009999999999</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0.78282269999999998</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0.69276309999999997</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0.77622800000000003</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0.79807110000000003</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0.82896239999999999</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0.83110079999999997</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0.95584049999999998</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0.95561359999999995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0.95735199999999998</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0.94665849999999996</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0.96019900000000002</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0.82738940000000005</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0.82713630000000005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0.79731459999999998</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0.82338460000000002</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0.8178974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0.96613830000000001</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0.96232649999999997</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0.95212759999999996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0.96721310000000005</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0.959596</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0.89673499999999995</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0.86671220000000004</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0.8556338</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0.85978840000000001</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0.86131389999999997</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0.94321149999999998</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0.93329430000000002</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0.9210988</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0.92490340000000004</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0.94117649999999997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1.87516E-2</c:v>
                </c:pt>
                <c:pt idx="1">
                  <c:v>1.23848E-2</c:v>
                </c:pt>
                <c:pt idx="2">
                  <c:v>4.5911800000000003E-2</c:v>
                </c:pt>
                <c:pt idx="3">
                  <c:v>1.8868900000000001E-2</c:v>
                </c:pt>
                <c:pt idx="4">
                  <c:v>9.1283000000000006E-3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2.5637900000000002E-2</c:v>
                </c:pt>
                <c:pt idx="1">
                  <c:v>4.8814200000000002E-2</c:v>
                </c:pt>
                <c:pt idx="2">
                  <c:v>6.7868800000000007E-2</c:v>
                </c:pt>
                <c:pt idx="3">
                  <c:v>5.0847099999999999E-2</c:v>
                </c:pt>
                <c:pt idx="4">
                  <c:v>2.20436E-2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2.1757999999999999E-3</c:v>
                </c:pt>
                <c:pt idx="1">
                  <c:v>1.9401100000000001E-2</c:v>
                </c:pt>
                <c:pt idx="2">
                  <c:v>2.3800700000000001E-2</c:v>
                </c:pt>
                <c:pt idx="3">
                  <c:v>1.2726100000000001E-2</c:v>
                </c:pt>
                <c:pt idx="4">
                  <c:v>3.8400999999999999E-3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0.92762670000000003</c:v>
                </c:pt>
                <c:pt idx="1">
                  <c:v>0.85979399999999995</c:v>
                </c:pt>
                <c:pt idx="2">
                  <c:v>0.80234640000000002</c:v>
                </c:pt>
                <c:pt idx="3">
                  <c:v>0.81401369999999995</c:v>
                </c:pt>
                <c:pt idx="4">
                  <c:v>0.95903899999999997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0.84022430000000004</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0.84384959999999998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0.81333330000000004</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0.85739860000000001</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0.85679470000000002</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0.85435059999999996</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0.86889019999999995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0.85162369999999998</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0.87386419999999998</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0.88155019999999995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0.73680559999999995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0.74840770000000001</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0.73562499999999997</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0.7553318</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0.75136119999999995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0.60121460000000004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0.61782179999999998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0.63104839999999995</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0.73515620000000004</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0.82510289999999997</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0.83551770000000003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0.85819069999999997</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0.84605839999999999</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0.82021750000000004</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0.82346109999999995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0.80034130000000003</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0.84354839999999998</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0.82627819999999996</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0.83614299999999997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0.85389809999999999</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0.84569019999999995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0.86734690000000003</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0.85837649999999999</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0.65768190000000004</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0.60661350000000003</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0.63243249999999995</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0.69163949999999996</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0.68996619999999997</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0.79323549999999998</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0.79005210000000003</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0.77526819999999996</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0.80311160000000004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0.81818179999999996</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0.88500000000000001</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0.89238289999999998</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0.9066843</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0.92728480000000002</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1.01326E-2</c:v>
                </c:pt>
                <c:pt idx="1">
                  <c:v>2.4043700000000001E-2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5.5504499999999998E-2</c:v>
                </c:pt>
                <c:pt idx="1">
                  <c:v>6.6657400000000006E-2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1.0029E-2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0.19121579999999999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0.79210519999999995</c:v>
                </c:pt>
                <c:pt idx="1">
                  <c:v>0.7247749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0.99575670000000005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0.99094439999999995</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0.98828130000000003</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0.98603030000000003</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0.98531069999999998</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0.92915210000000004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0.93125000000000002</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0.94099379999999999</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0.95052329999999996</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0.95958639999999995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0.72716340000000002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0.70703579999999999</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0.68255809999999995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0.72077919999999995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0.74016680000000001</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0.80863479999999999</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0.78699549999999996</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0.77466369999999996</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0.77694770000000002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0.80046399999999995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0.76340319999999995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0.78051510000000002</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0.7214043</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0.75555559999999999</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0.76682130000000004</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0.62357960000000001</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0.73029049999999995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0.72199729999999995</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0.74847379999999997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0.78208549999999999</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0.84447000000000005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0.82579930000000001</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0.79555549999999997</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0.827044</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0.85404789999999997</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0.91543160000000001</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0.91964290000000004</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0.90053280000000002</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0.91569080000000003</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0.92211279999999995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0.80904909999999997</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0.82535400000000003</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0.82944229999999997</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0.82509270000000001</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0.82424629999999999</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0.89976420000000001</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0.90990990000000005</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0.89749429999999997</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0.90598290000000004</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0.92631580000000002</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2.7376500000000002E-2</c:v>
                </c:pt>
                <c:pt idx="1">
                  <c:v>7.8540100000000002E-2</c:v>
                </c:pt>
                <c:pt idx="2">
                  <c:v>3.07283E-2</c:v>
                </c:pt>
                <c:pt idx="3">
                  <c:v>2.2515500000000001E-2</c:v>
                </c:pt>
                <c:pt idx="4">
                  <c:v>4.5480800000000002E-2</c:v>
                </c:pt>
                <c:pt idx="5">
                  <c:v>2.1890400000000001E-2</c:v>
                </c:pt>
                <c:pt idx="6">
                  <c:v>1.6472299999999999E-2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5.6926200000000003E-2</c:v>
                </c:pt>
                <c:pt idx="1">
                  <c:v>6.4279000000000003E-2</c:v>
                </c:pt>
                <c:pt idx="2">
                  <c:v>7.0108400000000001E-2</c:v>
                </c:pt>
                <c:pt idx="3">
                  <c:v>8.5980799999999996E-2</c:v>
                </c:pt>
                <c:pt idx="4">
                  <c:v>7.0372699999999996E-2</c:v>
                </c:pt>
                <c:pt idx="5">
                  <c:v>5.1113800000000001E-2</c:v>
                </c:pt>
                <c:pt idx="6">
                  <c:v>4.3900599999999998E-2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3.44871E-2</c:v>
                </c:pt>
                <c:pt idx="1">
                  <c:v>1.9563299999999999E-2</c:v>
                </c:pt>
                <c:pt idx="2">
                  <c:v>6.1593000000000004E-3</c:v>
                </c:pt>
                <c:pt idx="3">
                  <c:v>2.75304E-2</c:v>
                </c:pt>
                <c:pt idx="4">
                  <c:v>3.3258099999999999E-2</c:v>
                </c:pt>
                <c:pt idx="5">
                  <c:v>2.4523400000000001E-2</c:v>
                </c:pt>
                <c:pt idx="6">
                  <c:v>9.0883000000000005E-3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0.84190609999999999</c:v>
                </c:pt>
                <c:pt idx="1">
                  <c:v>0.77276160000000005</c:v>
                </c:pt>
                <c:pt idx="2">
                  <c:v>0.75966279999999997</c:v>
                </c:pt>
                <c:pt idx="3">
                  <c:v>0.78851099999999996</c:v>
                </c:pt>
                <c:pt idx="4">
                  <c:v>0.727881</c:v>
                </c:pt>
                <c:pt idx="5">
                  <c:v>0.88289580000000001</c:v>
                </c:pt>
                <c:pt idx="6">
                  <c:v>0.90654539999999995</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0.90772779999999997</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0.90929199999999999</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0.89285709999999996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0.90157069999999995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0.91369389999999995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0.88144330000000004</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0.87234040000000002</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0.84867590000000004</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0.85220499999999999</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0.88989640000000003</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0.87612210000000001</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0.89082280000000003</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0.88357399999999997</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0.83582089999999998</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0.81645570000000001</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0.82488479999999997</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0.87878789999999996</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0.84482760000000001</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0.83243239999999996</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0.7962264</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0.85572139999999997</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0.86301369999999999</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0.83400810000000003</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0.90517239999999999</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0.89378760000000002</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0.88741720000000002</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0.92400000000000004</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0.91730769999999995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0.87154469999999995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0.86834319999999998</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0.87077830000000001</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0.88662790000000002</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0.86212120000000003</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0.84151929999999997</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0.84198110000000004</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0.84188790000000002</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0.82639649999999998</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0.84598209999999996</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0.78037380000000001</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0.81938330000000004</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0.82173909999999994</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0.80500000000000005</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0.83720930000000005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0.77732800000000002</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6.3391000000000003E-3</c:v>
                </c:pt>
                <c:pt idx="1">
                  <c:v>1.14091E-2</c:v>
                </c:pt>
                <c:pt idx="2">
                  <c:v>4.5786800000000002E-2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4.1647099999999999E-2</c:v>
                </c:pt>
                <c:pt idx="1">
                  <c:v>6.6698099999999996E-2</c:v>
                </c:pt>
                <c:pt idx="2">
                  <c:v>9.95085E-2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6.6246999999999999E-3</c:v>
                </c:pt>
                <c:pt idx="1">
                  <c:v>1.0915899999999999E-2</c:v>
                </c:pt>
                <c:pt idx="2">
                  <c:v>2.0545399999999998E-2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0.92775240000000003</c:v>
                </c:pt>
                <c:pt idx="1">
                  <c:v>0.80948790000000004</c:v>
                </c:pt>
                <c:pt idx="2">
                  <c:v>0.69412879999999999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0.82405349999999999</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0.85714290000000004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0.84980990000000001</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0.82474230000000004</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0.84861719999999996</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0.83685799999999999</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0.58067299999999999</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0.59111789999999997</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0.56389299999999998</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0.60283690000000001</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0.60824020000000001</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0.63173219999999997</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0.64192709999999997</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0.62346080000000004</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0.64910109999999999</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0.65742449999999997</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0.88067669999999998</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0.8628247</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0.86821090000000001</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0.88337089999999996</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0.8880652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0.72897199999999995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0.71594579999999997</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0.71687140000000005</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0.7377939</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0.74282219999999999</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0.75293310000000002</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0.78004960000000001</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0.75815390000000005</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0.76433119999999999</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0.7730747</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0.52686920000000004</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0.47639490000000001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0.5546875</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0.54786449999999998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0.53030299999999997</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0.55910990000000005</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0.59439529999999996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1.28786E-2</c:v>
                </c:pt>
                <c:pt idx="1">
                  <c:v>2.7513200000000002E-2</c:v>
                </c:pt>
                <c:pt idx="2">
                  <c:v>3.0352999999999999E-3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6.4211900000000002E-2</c:v>
                </c:pt>
                <c:pt idx="1">
                  <c:v>2.88887E-2</c:v>
                </c:pt>
                <c:pt idx="2">
                  <c:v>1.4053100000000001E-2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1.59398E-2</c:v>
                </c:pt>
                <c:pt idx="1">
                  <c:v>5.4624000000000001E-3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4.4803999999999998E-3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0.74703940000000002</c:v>
                </c:pt>
                <c:pt idx="1">
                  <c:v>0.95832620000000002</c:v>
                </c:pt>
                <c:pt idx="2">
                  <c:v>0.98320549999999995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0.56735500000000005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0.64260870000000003</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0.65839040000000004</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0.64914989999999995</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0.68644749999999999</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0.90314300000000003</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0.88388219999999995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0.88045980000000001</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0.88344230000000001</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0.88833879999999998</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0.90837179999999995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0.9109507</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0.91199050000000004</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0.91845980000000005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0.90675059999999996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0.6711357</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0.69186879999999995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0.67626399999999998</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0.68410459999999995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0.69154930000000003</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0.80476190000000003</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0.83478260000000004</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0.81352230000000003</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0.8208955</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0.83854169999999995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0.38423649999999998</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0.39810430000000002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0.32425739999999997</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0.40262579999999998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0.4101996</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9.0770234999999992</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9.1173677000000009</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9.0292911999999994</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9.0547179999999994</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9.0758858</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0.44328699999999999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0.46358270000000001</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0.46506989999999998</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0.44761909999999999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0.48951050000000002</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0</c:v>
                </c:pt>
                <c:pt idx="2">
                  <c:v>0</c:v>
                </c:pt>
                <c:pt idx="3">
                  <c:v>1</c:v>
                </c:pt>
                <c:pt idx="4">
                  <c:v>0</c:v>
                </c:pt>
                <c:pt idx="5">
                  <c:v>2</c:v>
                </c:pt>
                <c:pt idx="6">
                  <c:v>3</c:v>
                </c:pt>
                <c:pt idx="7">
                  <c:v>0</c:v>
                </c:pt>
                <c:pt idx="8">
                  <c:v>6</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32</c:v>
                </c:pt>
                <c:pt idx="1">
                  <c:v>45</c:v>
                </c:pt>
                <c:pt idx="2">
                  <c:v>48</c:v>
                </c:pt>
                <c:pt idx="3">
                  <c:v>45</c:v>
                </c:pt>
                <c:pt idx="4">
                  <c:v>54</c:v>
                </c:pt>
                <c:pt idx="5">
                  <c:v>56</c:v>
                </c:pt>
                <c:pt idx="6">
                  <c:v>53</c:v>
                </c:pt>
                <c:pt idx="7">
                  <c:v>51</c:v>
                </c:pt>
                <c:pt idx="8">
                  <c:v>49</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29</c:v>
                </c:pt>
                <c:pt idx="1">
                  <c:v>16</c:v>
                </c:pt>
                <c:pt idx="2">
                  <c:v>13</c:v>
                </c:pt>
                <c:pt idx="3">
                  <c:v>12</c:v>
                </c:pt>
                <c:pt idx="4">
                  <c:v>7</c:v>
                </c:pt>
                <c:pt idx="5">
                  <c:v>3</c:v>
                </c:pt>
                <c:pt idx="6">
                  <c:v>3</c:v>
                </c:pt>
                <c:pt idx="7">
                  <c:v>0</c:v>
                </c:pt>
                <c:pt idx="8">
                  <c:v>4</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9.8925999999999997E-3</c:v>
                </c:pt>
                <c:pt idx="1">
                  <c:v>2.6194700000000001E-2</c:v>
                </c:pt>
                <c:pt idx="2">
                  <c:v>2.5118399999999999E-2</c:v>
                </c:pt>
                <c:pt idx="3">
                  <c:v>1.9812400000000001E-2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4.5846499999999998E-2</c:v>
                </c:pt>
                <c:pt idx="1">
                  <c:v>4.2533599999999998E-2</c:v>
                </c:pt>
                <c:pt idx="2">
                  <c:v>3.6839200000000002E-2</c:v>
                </c:pt>
                <c:pt idx="3">
                  <c:v>6.8388500000000005E-2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1.9861E-2</c:v>
                </c:pt>
                <c:pt idx="1">
                  <c:v>6.3270000000000002E-3</c:v>
                </c:pt>
                <c:pt idx="2">
                  <c:v>1.7641899999999999E-2</c:v>
                </c:pt>
                <c:pt idx="3">
                  <c:v>2.9762500000000001E-2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0.85428459999999995</c:v>
                </c:pt>
                <c:pt idx="1">
                  <c:v>0.81998000000000004</c:v>
                </c:pt>
                <c:pt idx="2">
                  <c:v>0.84414089999999997</c:v>
                </c:pt>
                <c:pt idx="3">
                  <c:v>0.62492829999999999</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1.3687599999999999E-2</c:v>
                </c:pt>
                <c:pt idx="1">
                  <c:v>1.4149E-3</c:v>
                </c:pt>
                <c:pt idx="2">
                  <c:v>1.7479600000000001E-2</c:v>
                </c:pt>
                <c:pt idx="3">
                  <c:v>8.7407000000000006E-3</c:v>
                </c:pt>
                <c:pt idx="4">
                  <c:v>1.8318000000000001E-2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4.4186099999999999E-2</c:v>
                </c:pt>
                <c:pt idx="1">
                  <c:v>7.2565500000000005E-2</c:v>
                </c:pt>
                <c:pt idx="2">
                  <c:v>5.1639400000000002E-2</c:v>
                </c:pt>
                <c:pt idx="3">
                  <c:v>7.0986199999999999E-2</c:v>
                </c:pt>
                <c:pt idx="4">
                  <c:v>7.8816499999999998E-2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7.5078999999999996E-3</c:v>
                </c:pt>
                <c:pt idx="1">
                  <c:v>1.2179499999999999E-2</c:v>
                </c:pt>
                <c:pt idx="2">
                  <c:v>6.19E-5</c:v>
                </c:pt>
                <c:pt idx="3">
                  <c:v>1.15014E-2</c:v>
                </c:pt>
                <c:pt idx="4">
                  <c:v>1.0191800000000001E-2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0.77020460000000002</c:v>
                </c:pt>
                <c:pt idx="1">
                  <c:v>0.7357011</c:v>
                </c:pt>
                <c:pt idx="2">
                  <c:v>0.88786200000000004</c:v>
                </c:pt>
                <c:pt idx="3">
                  <c:v>0.64913430000000005</c:v>
                </c:pt>
                <c:pt idx="4">
                  <c:v>0.5968987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Cheshire And Merseyside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1,857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3,877</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188721822"/>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4,164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3,877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203431616"/>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1,857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476436521"/>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1,857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2182403204"/>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1,668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1,857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52053724"/>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346215"/>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493376"/>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5508347"/>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57731596"/>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99650613"/>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67509848"/>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84565833"/>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0755402"/>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4417569"/>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9697806"/>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9290579"/>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6331666"/>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56275283"/>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94762607"/>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3917559"/>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896919699"/>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957106168"/>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931841524"/>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754466462"/>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383649153"/>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906427947"/>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29462475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833047057"/>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377725694"/>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1826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273145754"/>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43530508"/>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251527752"/>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011590787"/>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40%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790435561"/>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353758679"/>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797826696"/>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7631770"/>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2256298"/>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119433048"/>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8321598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42844031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597883253"/>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242652791"/>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378004017"/>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064495590"/>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4236342829"/>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837299414"/>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170411388"/>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279570661"/>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628763140"/>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132936083"/>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3450394663"/>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4189489910"/>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363245363"/>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356232056"/>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52974984"/>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175578498"/>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784868501"/>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1286729601"/>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930390831"/>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662526172"/>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566828146"/>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814456800"/>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Q03. Referral for diagnosis was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Q09. Enough privacy was always given to the patient when receiving diagnostic test results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Q17. Patient had a main point of contact within the care team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Q20. Treatment options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0199393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Q32. Patient's family, or someone close, was definitely able to talk to a member of the team looking after the patient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8683441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Q33. Patient was always involved in decisions about their care and treatment whilst in hospital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001185138"/>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Q34. Patient was always able to get help from ward staff when needed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523486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566931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1445673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Q37. Patient was always treated with respect and dignity while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70778712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Q38. Patient received easily understandable information about what they should or should not do after leaving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56009037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6433196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Q47. Patient felt possible long-term side effects were definitely explained in a way they could understand in advance of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3014152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Q48. Patient was definitely able to discuss options for managing the impact of any long-term side effects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8954359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17049033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Q53. After treatment, the patient definitely could get enough emotional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40%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279978215"/>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2931418114"/>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459004094"/>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911296624"/>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980810476"/>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190644" y="622300"/>
            <a:ext cx="4087979"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Cheshire And Merseyside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467248875"/>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353836999"/>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897531578"/>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727183571"/>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792855797"/>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982802561"/>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776737340"/>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440425805"/>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675281507"/>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831245595"/>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39881635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972404646"/>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788382038"/>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801883328"/>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488280194"/>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736931326"/>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575701199"/>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426943891"/>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817160867"/>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41295545"/>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58355045"/>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58030357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4128610120"/>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331097983"/>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561791418"/>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4174134548"/>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411169080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1126699068"/>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5942652"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Cheshire And Merseyside Integrated Care Board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601457707"/>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319279878"/>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605705357"/>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774123027"/>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3979307624"/>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487977551"/>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3252783"/>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743394672"/>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808941840"/>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2415291413"/>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71510405"/>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4061076211"/>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713735726"/>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546106237"/>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054666195"/>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861986848"/>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683338519"/>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187733655"/>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32456035"/>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210066463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799142307"/>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086472032"/>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991365965"/>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299950005"/>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862883226"/>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103158199"/>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982237822"/>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654157551"/>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449039854"/>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821381297"/>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110743624"/>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561871527"/>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155441907"/>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174633148"/>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475908646"/>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272853861"/>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640111896"/>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428646486"/>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497167932"/>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804819373"/>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073569835"/>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885637988"/>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321140372"/>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554578665"/>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415177066"/>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471139579"/>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2429705978"/>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727421654"/>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1428258055"/>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840207388"/>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806773458"/>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306426999"/>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18945480"/>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66092988"/>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1207764"/>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3751095"/>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14235927"/>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22089315"/>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4405070"/>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65618002"/>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8823140"/>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276340237"/>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1851658"/>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32414635"/>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6634619"/>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892739"/>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3971611"/>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32392022"/>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1419349"/>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6211185"/>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8794111"/>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8094847"/>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27877705"/>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5117116"/>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1669717"/>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34250742"/>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8276315"/>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53841"/>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3295267"/>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73288"/>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30545672"/>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47184071"/>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880003"/>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2032277"/>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30886436"/>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2166856"/>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24048092"/>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45825504"/>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3319536"/>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24747205"/>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5999637"/>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9137081"/>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1474181"/>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40938578"/>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80319546"/>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692198"/>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6560236"/>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180209"/>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3931569"/>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8126867"/>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8429074"/>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0195499"/>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5473437"/>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8620424"/>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3339239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6891994"/>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4250140"/>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2779146"/>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7295369"/>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89582102"/>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21599536"/>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689875"/>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3718228"/>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05203681"/>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4909666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00629767"/>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43608515"/>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4192285"/>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2368109"/>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77184728"/>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8312608"/>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191100"/>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5678709"/>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0515157"/>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88252989"/>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25607763"/>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6146403"/>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9263159"/>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25924325"/>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17621890"/>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60585187"/>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79453341"/>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32516212"/>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60028681"/>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2440700"/>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1271408"/>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8556050"/>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0484855"/>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0753526"/>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8855007"/>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96824747"/>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60160601"/>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6975397"/>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33262283"/>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1402224"/>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92740854"/>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51575810"/>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7434899"/>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0470537"/>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1744259"/>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72968588"/>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0218389"/>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14551389"/>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4325466"/>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0730952"/>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0737375"/>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05608990"/>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7178574"/>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38345924"/>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75822332"/>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16053834"/>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6875004"/>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50517454"/>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0274266"/>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8259811"/>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0454588"/>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7627961"/>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4769499"/>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2751260"/>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7852209"/>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34766983"/>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5601782"/>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48036657"/>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1490017"/>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57011350"/>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11447102"/>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REM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Liverpool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REN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Clatterbridge Cancer Centre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Mersey and West Lancashire Teaching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Liverpool Heart and Chest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Countess of Chester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Wirral University Teaching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RBT</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Mid Cheshire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REP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Liverpool Women's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65032336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Cheshire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8359643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Warrington and Halton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772596447"/>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190644" y="622300"/>
            <a:ext cx="4087979" cy="276999"/>
          </a:xfrm>
          <a:prstGeom prst="rect">
            <a:avLst/>
          </a:prstGeom>
          <a:noFill/>
        </p:spPr>
        <p:txBody>
          <a:bodyPr wrap="none" rtlCol="0">
            <a:spAutoFit/>
          </a:bodyPr>
          <a:lstStyle/>
          <a:p>
            <a:pPr algn="r"/>
            <a:r>
              <a:rPr lang="en-GB" sz="1200" b="1" noProof="0">
                <a:solidFill>
                  <a:srgbClr val="336E9F"/>
                </a:solidFill>
                <a:latin typeface="Arial"/>
                <a:cs typeface="Arial"/>
              </a:rPr>
              <a:t>NHS Cheshire And Merseyside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29133</Words>
  <Application>Microsoft Office PowerPoint</Application>
  <PresentationFormat>Custom</PresentationFormat>
  <Paragraphs>7101</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2026-06-26T16:14:08Z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