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349"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68" d="100"/>
          <a:sy n="68" d="100"/>
        </p:scale>
        <p:origin x="2970" y="84"/>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5.9874999999999998E-3</c:v>
                </c:pt>
                <c:pt idx="1">
                  <c:v>3.7875800000000001E-2</c:v>
                </c:pt>
                <c:pt idx="2">
                  <c:v>1.13995E-2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5.2783299999999998E-2</c:v>
                </c:pt>
                <c:pt idx="1">
                  <c:v>3.68145E-2</c:v>
                </c:pt>
                <c:pt idx="2">
                  <c:v>2.23877E-2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8.7790999999999998E-3</c:v>
                </c:pt>
                <c:pt idx="1">
                  <c:v>3.2888199999999999E-2</c:v>
                </c:pt>
                <c:pt idx="2">
                  <c:v>6.6687999999999999E-3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0.91383040000000004</c:v>
                </c:pt>
                <c:pt idx="1">
                  <c:v>0.83241100000000001</c:v>
                </c:pt>
                <c:pt idx="2">
                  <c:v>0.96194199999999996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2.7697200000000002E-2</c:v>
                </c:pt>
                <c:pt idx="1">
                  <c:v>2.58426E-2</c:v>
                </c:pt>
                <c:pt idx="2">
                  <c:v>2.2803E-2</c:v>
                </c:pt>
                <c:pt idx="3">
                  <c:v>1.39364E-2</c:v>
                </c:pt>
                <c:pt idx="4">
                  <c:v>1.6306299999999999E-2</c:v>
                </c:pt>
                <c:pt idx="5">
                  <c:v>3.4693599999999998E-2</c:v>
                </c:pt>
                <c:pt idx="6">
                  <c:v>2.9748400000000001E-2</c:v>
                </c:pt>
                <c:pt idx="7">
                  <c:v>2.8799399999999999E-2</c:v>
                </c:pt>
                <c:pt idx="8">
                  <c:v>4.47643E-2</c:v>
                </c:pt>
                <c:pt idx="9">
                  <c:v>1.43997E-2</c:v>
                </c:pt>
                <c:pt idx="10">
                  <c:v>5.10824E-2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2.9945699999999999E-2</c:v>
                </c:pt>
                <c:pt idx="1">
                  <c:v>3.2324800000000001E-2</c:v>
                </c:pt>
                <c:pt idx="2">
                  <c:v>4.0290100000000002E-2</c:v>
                </c:pt>
                <c:pt idx="3">
                  <c:v>6.0598199999999998E-2</c:v>
                </c:pt>
                <c:pt idx="4">
                  <c:v>5.2683500000000001E-2</c:v>
                </c:pt>
                <c:pt idx="5">
                  <c:v>3.0743300000000001E-2</c:v>
                </c:pt>
                <c:pt idx="6">
                  <c:v>3.5109700000000001E-2</c:v>
                </c:pt>
                <c:pt idx="7">
                  <c:v>4.4191099999999997E-2</c:v>
                </c:pt>
                <c:pt idx="8">
                  <c:v>6.4466200000000001E-2</c:v>
                </c:pt>
                <c:pt idx="9">
                  <c:v>5.59073E-2</c:v>
                </c:pt>
                <c:pt idx="10">
                  <c:v>0.1501468</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1.0275299999999999E-2</c:v>
                </c:pt>
                <c:pt idx="1">
                  <c:v>1.8726400000000001E-2</c:v>
                </c:pt>
                <c:pt idx="2">
                  <c:v>3.0412999999999999E-2</c:v>
                </c:pt>
                <c:pt idx="3">
                  <c:v>2.5026699999999999E-2</c:v>
                </c:pt>
                <c:pt idx="4">
                  <c:v>1.22124E-2</c:v>
                </c:pt>
                <c:pt idx="5">
                  <c:v>1.16971E-2</c:v>
                </c:pt>
                <c:pt idx="6">
                  <c:v>1.4206E-2</c:v>
                </c:pt>
                <c:pt idx="7">
                  <c:v>3.15473E-2</c:v>
                </c:pt>
                <c:pt idx="8">
                  <c:v>3.5247399999999998E-2</c:v>
                </c:pt>
                <c:pt idx="9">
                  <c:v>2.2016899999999999E-2</c:v>
                </c:pt>
                <c:pt idx="10">
                  <c:v>1.8780399999999999E-2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0.12705559999999999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0.89120440000000001</c:v>
                </c:pt>
                <c:pt idx="1">
                  <c:v>0.84016599999999997</c:v>
                </c:pt>
                <c:pt idx="2">
                  <c:v>0.87329049999999997</c:v>
                </c:pt>
                <c:pt idx="3">
                  <c:v>0.78137710000000005</c:v>
                </c:pt>
                <c:pt idx="4">
                  <c:v>0.81869539999999996</c:v>
                </c:pt>
                <c:pt idx="5">
                  <c:v>0.86354390000000003</c:v>
                </c:pt>
                <c:pt idx="6">
                  <c:v>0.79665739999999996</c:v>
                </c:pt>
                <c:pt idx="7">
                  <c:v>0.83029509999999995</c:v>
                </c:pt>
                <c:pt idx="8">
                  <c:v>0.72966960000000003</c:v>
                </c:pt>
                <c:pt idx="9">
                  <c:v>0.78302020000000006</c:v>
                </c:pt>
                <c:pt idx="10">
                  <c:v>0.78549729999999995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3.9746200000000002E-2</c:v>
                </c:pt>
                <c:pt idx="1">
                  <c:v>4.8954699999999997E-2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3.3305700000000001E-2</c:v>
                </c:pt>
                <c:pt idx="1">
                  <c:v>6.4759700000000003E-2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2.32698E-2</c:v>
                </c:pt>
                <c:pt idx="1">
                  <c:v>1.9416300000000001E-2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0.86480279999999998</c:v>
                </c:pt>
                <c:pt idx="1">
                  <c:v>0.77483579999999996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0.110612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0.25505650000000002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2.9843499999999999E-2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8.8187511000000001</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9.8896999999999995E-3</c:v>
                </c:pt>
                <c:pt idx="1">
                  <c:v>6.13345E-2</c:v>
                </c:pt>
                <c:pt idx="2">
                  <c:v>3.4452000000000003E-2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2.93823E-2</c:v>
                </c:pt>
                <c:pt idx="1">
                  <c:v>4.98872E-2</c:v>
                </c:pt>
                <c:pt idx="2">
                  <c:v>0.1637139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1.30951E-2</c:v>
                </c:pt>
                <c:pt idx="1">
                  <c:v>6.2548999999999999E-3</c:v>
                </c:pt>
                <c:pt idx="2">
                  <c:v>2.8685200000000001E-2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0.87789300000000003</c:v>
                </c:pt>
                <c:pt idx="1">
                  <c:v>0.85242220000000002</c:v>
                </c:pt>
                <c:pt idx="2">
                  <c:v>0.47818240000000001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2.22854E-2</c:v>
                </c:pt>
                <c:pt idx="1">
                  <c:v>4.2479500000000003E-2</c:v>
                </c:pt>
                <c:pt idx="2">
                  <c:v>4.4264999999999999E-3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9.4262200000000004E-2</c:v>
                </c:pt>
                <c:pt idx="1">
                  <c:v>6.0010099999999997E-2</c:v>
                </c:pt>
                <c:pt idx="2">
                  <c:v>7.8407599999999994E-2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2.2850599999999999E-2</c:v>
                </c:pt>
                <c:pt idx="1">
                  <c:v>9.9888000000000008E-3</c:v>
                </c:pt>
                <c:pt idx="2">
                  <c:v>1.3142600000000001E-2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0.32007029999999997</c:v>
                </c:pt>
                <c:pt idx="1">
                  <c:v>0.78406770000000003</c:v>
                </c:pt>
                <c:pt idx="2">
                  <c:v>0.60809239999999998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2.09675E-2</c:v>
                </c:pt>
                <c:pt idx="1">
                  <c:v>5.8396700000000003E-2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8.9940699999999998E-2</c:v>
                </c:pt>
                <c:pt idx="1">
                  <c:v>9.9833000000000005E-2</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1.7794299999999999E-2</c:v>
                </c:pt>
                <c:pt idx="1">
                  <c:v>7.6348899999999997E-2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0.40492850000000002</c:v>
                </c:pt>
                <c:pt idx="1">
                  <c:v>0.3466477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1.76814E-2</c:v>
                </c:pt>
                <c:pt idx="1">
                  <c:v>4.0210700000000002E-2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6.66514E-2</c:v>
                </c:pt>
                <c:pt idx="1">
                  <c:v>0.1216883</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4.06947E-2</c:v>
                </c:pt>
                <c:pt idx="1">
                  <c:v>4.5594299999999997E-2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0.62224780000000002</c:v>
                </c:pt>
                <c:pt idx="1">
                  <c:v>0.52893559999999995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0.81927280000000002</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0.78689109999999995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0.78071060000000003</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0.77042429999999995</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0.77179900000000001</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0.82599199999999995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0.81779049999999998</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0.83509009999999995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0.82425979999999999</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0.83838389999999996</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0.92818529999999999</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0.91606810000000005</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0.92915919999999996</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0.92124660000000003</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0.93079820000000002</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3.1889500000000001E-2</c:v>
                </c:pt>
                <c:pt idx="1">
                  <c:v>2.7560000000000001E-2</c:v>
                </c:pt>
                <c:pt idx="2">
                  <c:v>1.9427799999999999E-2</c:v>
                </c:pt>
                <c:pt idx="3">
                  <c:v>1.6594000000000001E-2</c:v>
                </c:pt>
                <c:pt idx="4">
                  <c:v>4.75562E-2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5.0369499999999998E-2</c:v>
                </c:pt>
                <c:pt idx="1">
                  <c:v>3.6382600000000001E-2</c:v>
                </c:pt>
                <c:pt idx="2">
                  <c:v>2.7555099999999999E-2</c:v>
                </c:pt>
                <c:pt idx="3">
                  <c:v>2.2264099999999998E-2</c:v>
                </c:pt>
                <c:pt idx="4">
                  <c:v>4.0552400000000002E-2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3.64284E-2</c:v>
                </c:pt>
                <c:pt idx="1">
                  <c:v>1.9473600000000001E-2</c:v>
                </c:pt>
                <c:pt idx="2">
                  <c:v>2.29935E-2</c:v>
                </c:pt>
                <c:pt idx="3">
                  <c:v>2.85995E-2</c:v>
                </c:pt>
                <c:pt idx="4">
                  <c:v>2.0305E-2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0.81569049999999999</c:v>
                </c:pt>
                <c:pt idx="1">
                  <c:v>0.73122929999999997</c:v>
                </c:pt>
                <c:pt idx="2">
                  <c:v>0.75847609999999999</c:v>
                </c:pt>
                <c:pt idx="3">
                  <c:v>0.8525857</c:v>
                </c:pt>
                <c:pt idx="4">
                  <c:v>0.84482950000000001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0.78277149999999995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0.75244500000000003</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0.77497130000000003</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0.76503030000000005</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0.77753309999999998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0.63529409999999997</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0.63299819999999996</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0.64279629999999999</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0.65481</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0.66788320000000001</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0.74969209999999997</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0.73659260000000004</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0.75098039999999999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0.7563898</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0.75578270000000003</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0.70530210000000004</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0.69696970000000003</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0.73100730000000003</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0.72473869999999996</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0.72407259999999996</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0.68354020000000004</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0.72411599999999998</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0.79721549999999997</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0.81891349999999996</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0.81144190000000005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0.94424200000000003</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0.93756689999999998</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0.95016840000000002</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0.94255049999999996</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0.94777820000000002</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0.76306240000000003</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0.75475080000000005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0.77537940000000005</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0.77134720000000001</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0.76938050000000002</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0.95456180000000002</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0.95126230000000001</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0.95954530000000005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0.95898559999999999</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0.96059430000000001</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0.82982650000000002</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0.81897489999999995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0.83385909999999996</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0.83209069999999996</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0.83046850000000005</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0.92329729999999999</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0.91846159999999999</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0.91314419999999996</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0.92288559999999997</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0.91180620000000001</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2.2277700000000001E-2</c:v>
                </c:pt>
                <c:pt idx="1">
                  <c:v>1.57898E-2</c:v>
                </c:pt>
                <c:pt idx="2">
                  <c:v>4.8975499999999998E-2</c:v>
                </c:pt>
                <c:pt idx="3">
                  <c:v>2.2997699999999999E-2</c:v>
                </c:pt>
                <c:pt idx="4">
                  <c:v>1.21902E-2</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1.85857E-2</c:v>
                </c:pt>
                <c:pt idx="1">
                  <c:v>4.2004199999999998E-2</c:v>
                </c:pt>
                <c:pt idx="2">
                  <c:v>6.1741299999999999E-2</c:v>
                </c:pt>
                <c:pt idx="3">
                  <c:v>4.2589399999999999E-2</c:v>
                </c:pt>
                <c:pt idx="4">
                  <c:v>1.5919800000000001E-2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5.7019000000000002E-3</c:v>
                </c:pt>
                <c:pt idx="1">
                  <c:v>2.2806E-2</c:v>
                </c:pt>
                <c:pt idx="2">
                  <c:v>2.68644E-2</c:v>
                </c:pt>
                <c:pt idx="3">
                  <c:v>1.6854899999999999E-2</c:v>
                </c:pt>
                <c:pt idx="4">
                  <c:v>6.9020000000000001E-3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0.93065900000000001</c:v>
                </c:pt>
                <c:pt idx="1">
                  <c:v>0.83979809999999999</c:v>
                </c:pt>
                <c:pt idx="2">
                  <c:v>0.78021180000000001</c:v>
                </c:pt>
                <c:pt idx="3">
                  <c:v>0.77225860000000002</c:v>
                </c:pt>
                <c:pt idx="4">
                  <c:v>0.94932709999999998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0.82591669999999995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0.81365620000000005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0.83376039999999996</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0.84248860000000003</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0.84272440000000004</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0.83673470000000005</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0.84741219999999995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0.85129069999999996</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0.84927850000000005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0.84756260000000005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0.6889805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0.68698519999999996</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0.71757649999999995</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0.70920499999999997</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0.70985069999999995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0.54097510000000004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0.56103630000000004</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0.55113639999999997</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0.73075480000000004</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0.77630160000000004</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0.81964519999999996</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0.83837139999999999</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0.84461540000000002</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0.77370220000000001</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0.76666670000000003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0.77194980000000002</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0.78409700000000004</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0.7922574</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0.81200269999999997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0.79903999999999997</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0.81393939999999998</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0.81328029999999996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0.81744190000000005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0.69962219999999997</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0.68252080000000004</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0.7370371</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0.74334009999999995</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0.73172009999999998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0.72865570000000002</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0.73210019999999998</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0.73960979999999998</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0.76627219999999996</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0.74442629999999999</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0.88016530000000004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0.90334049999999999</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0.91776199999999997</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0.92892609999999998</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0.92622950000000004</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1.8864700000000002E-2</c:v>
                </c:pt>
                <c:pt idx="1">
                  <c:v>3.0306099999999999E-2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3.8040400000000002E-2</c:v>
                </c:pt>
                <c:pt idx="1">
                  <c:v>5.4132600000000003E-2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1.62915E-2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0.19994790000000001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0.772702</c:v>
                </c:pt>
                <c:pt idx="1">
                  <c:v>0.66219159999999999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0.98769229999999997</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0.98483699999999996</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0.98475400000000002</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0.98309329999999995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0.9821782</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0.92548079999999999</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0.91686049999999997</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0.94166209999999995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0.93919600000000003</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0.93103449999999999</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0.63053099999999995</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0.60488180000000003</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0.58451180000000003</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0.63043479999999996</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0.6216216</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0.74114250000000004</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0.70044379999999995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0.66335319999999998</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0.70629370000000002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0.70716290000000004</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0.65642860000000003</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0.66396460000000002</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0.65637319999999999</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0.7030457</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0.68723699999999999</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0.56806279999999998</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0.60492699999999999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0.64019060000000005</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0.70744680000000004</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0.71032740000000005</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0.78260870000000005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0.76845149999999995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0.74564240000000004</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0.78103549999999999</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0.76160779999999995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0.87758519999999995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0.86852589999999996</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0.88070369999999998</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0.88131309999999996</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0.88768899999999995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0.74554529999999997</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0.751355</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0.77421430000000002</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0.7804354</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0.77004019999999995</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0.87138729999999998</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0.86552750000000001</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0.86715140000000002</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0.88439299999999998</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0.86440680000000003</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3.31609E-2</c:v>
                </c:pt>
                <c:pt idx="1">
                  <c:v>8.5209300000000002E-2</c:v>
                </c:pt>
                <c:pt idx="2">
                  <c:v>3.62484E-2</c:v>
                </c:pt>
                <c:pt idx="3">
                  <c:v>2.6675500000000001E-2</c:v>
                </c:pt>
                <c:pt idx="4">
                  <c:v>5.1684599999999997E-2</c:v>
                </c:pt>
                <c:pt idx="5">
                  <c:v>2.7386799999999999E-2</c:v>
                </c:pt>
                <c:pt idx="6">
                  <c:v>2.1388600000000001E-2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4.5357300000000003E-2</c:v>
                </c:pt>
                <c:pt idx="1">
                  <c:v>5.0940600000000003E-2</c:v>
                </c:pt>
                <c:pt idx="2">
                  <c:v>5.9068200000000001E-2</c:v>
                </c:pt>
                <c:pt idx="3">
                  <c:v>7.7660800000000002E-2</c:v>
                </c:pt>
                <c:pt idx="4">
                  <c:v>5.7965299999999997E-2</c:v>
                </c:pt>
                <c:pt idx="5">
                  <c:v>4.0120900000000001E-2</c:v>
                </c:pt>
                <c:pt idx="6">
                  <c:v>3.4068099999999997E-2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4.0271500000000002E-2</c:v>
                </c:pt>
                <c:pt idx="1">
                  <c:v>2.6232499999999999E-2</c:v>
                </c:pt>
                <c:pt idx="2">
                  <c:v>1.16794E-2</c:v>
                </c:pt>
                <c:pt idx="3">
                  <c:v>3.1690400000000001E-2</c:v>
                </c:pt>
                <c:pt idx="4">
                  <c:v>3.9461799999999998E-2</c:v>
                </c:pt>
                <c:pt idx="5">
                  <c:v>3.0019799999999999E-2</c:v>
                </c:pt>
                <c:pt idx="6">
                  <c:v>1.4004600000000001E-2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0.76663769999999998</c:v>
                </c:pt>
                <c:pt idx="1">
                  <c:v>0.71736860000000002</c:v>
                </c:pt>
                <c:pt idx="2">
                  <c:v>0.68957769999999996</c:v>
                </c:pt>
                <c:pt idx="3">
                  <c:v>0.711982</c:v>
                </c:pt>
                <c:pt idx="4">
                  <c:v>0.62614599999999998</c:v>
                </c:pt>
                <c:pt idx="5">
                  <c:v>0.82099529999999998</c:v>
                </c:pt>
                <c:pt idx="6">
                  <c:v>0.86205810000000005</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0.88064969999999998</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0.86918600000000001</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0.83732989999999996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0.87147339999999995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0.86070690000000005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0.84282279999999998</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0.80491939999999995</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0.79850750000000004</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0.83071430000000002</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0.81803669999999995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0.84803099999999998</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0.86878529999999998</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0.85932390000000003</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0.83235870000000001</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0.82205030000000001</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0.83013300000000001</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0.8203125</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0.81699350000000004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0.74003459999999999</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0.72315439999999998</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0.78680209999999995</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0.76282050000000001</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0.77259889999999998</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0.84333670000000005</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0.84008099999999997</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0.86796309999999999</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0.86988849999999995</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0.86666670000000001</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0.82979939999999996</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0.82709750000000004</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0.84817929999999997</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0.84581980000000001</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0.83846569999999998</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0.74834639999999997</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0.7319369</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0.75889209999999996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0.77559909999999999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0.78114660000000002</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0.7863637</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0.80446200000000001</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0.77763159999999998</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0.76672390000000001</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0.7414075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0.71965319999999999</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8.7635999999999999E-3</c:v>
                </c:pt>
                <c:pt idx="1">
                  <c:v>1.4434000000000001E-2</c:v>
                </c:pt>
                <c:pt idx="2">
                  <c:v>5.0857800000000002E-2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3.67981E-2</c:v>
                </c:pt>
                <c:pt idx="1">
                  <c:v>6.0648300000000002E-2</c:v>
                </c:pt>
                <c:pt idx="2">
                  <c:v>8.9366399999999999E-2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9.0492000000000003E-3</c:v>
                </c:pt>
                <c:pt idx="1">
                  <c:v>1.39408E-2</c:v>
                </c:pt>
                <c:pt idx="2">
                  <c:v>2.56165E-2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0.92803329999999995</c:v>
                </c:pt>
                <c:pt idx="1">
                  <c:v>0.75256259999999997</c:v>
                </c:pt>
                <c:pt idx="2">
                  <c:v>0.73087440000000004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0.82698249999999995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0.82580039999999999</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0.82312920000000001</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0.79248459999999998</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0.82027399999999995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0.79211659999999995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0.48618339999999999</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0.49492979999999998</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0.51988330000000005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0.53268769999999999</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0.52695230000000004</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0.56638080000000002</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0.55562999999999996</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0.56806029999999996</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0.57232329999999998</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0.58147249999999995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0.85128859999999995</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0.84738139999999995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0.85517509999999997</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0.88095239999999997</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0.86153849999999998</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0.6780176</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0.66382980000000003</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0.67863890000000004</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0.69701400000000002</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0.68973680000000004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0.7262516</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0.71263290000000001</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0.73061949999999998</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0.73485270000000003</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0.72128380000000003</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0.34071459999999998</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0.40587220000000002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0.47850320000000002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0.47960730000000001</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0.50450450000000002</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0.55532060000000005</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0.52805760000000002</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1.6733700000000001E-2</c:v>
                </c:pt>
                <c:pt idx="1">
                  <c:v>3.1268600000000001E-2</c:v>
                </c:pt>
                <c:pt idx="2">
                  <c:v>4.6914000000000001E-3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5.6501599999999999E-2</c:v>
                </c:pt>
                <c:pt idx="1">
                  <c:v>2.1377799999999999E-2</c:v>
                </c:pt>
                <c:pt idx="2">
                  <c:v>1.07408E-2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1.9794900000000001E-2</c:v>
                </c:pt>
                <c:pt idx="1">
                  <c:v>9.2178999999999994E-3</c:v>
                </c:pt>
                <c:pt idx="2">
                  <c:v>1.3090000000000001E-3</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4.8275000000000002E-3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0.71539140000000001</c:v>
                </c:pt>
                <c:pt idx="1">
                  <c:v>0.9329826</c:v>
                </c:pt>
                <c:pt idx="2">
                  <c:v>0.98327880000000001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0.519285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0.53849659999999999</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0.58283260000000003</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0.60968889999999998</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0.61553869999999999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0.86905129999999997</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0.85576339999999995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0.85698039999999998</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0.86423749999999999</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0.84844339999999996</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0.90132639999999997</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0.88005009999999995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0.88547810000000005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0.89660019999999996</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0.87524979999999997</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0.58983450000000004</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0.5891033</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0.60680659999999997</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0.61525249999999998</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0.60027810000000004</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0.77589710000000001</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0.74316210000000005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0.77829250000000005</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0.79418889999999998</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0.78142420000000001</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0.30563800000000002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0.27848099999999998</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0.29674800000000001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0.33073930000000001</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0.31824059999999998</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8.8305682999999995</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8.7721519000000008</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8.8434153000000002</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8.8732471000000004</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8.7960156999999999</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0.4641806</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0.44789669999999998</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0.48111510000000002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0.48449609999999999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0.47040500000000002</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0</c:v>
                </c:pt>
                <c:pt idx="2">
                  <c:v>3</c:v>
                </c:pt>
                <c:pt idx="3">
                  <c:v>5</c:v>
                </c:pt>
                <c:pt idx="4">
                  <c:v>7</c:v>
                </c:pt>
                <c:pt idx="5">
                  <c:v>9</c:v>
                </c:pt>
                <c:pt idx="6">
                  <c:v>27</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50</c:v>
                </c:pt>
                <c:pt idx="1">
                  <c:v>51</c:v>
                </c:pt>
                <c:pt idx="2">
                  <c:v>57</c:v>
                </c:pt>
                <c:pt idx="3">
                  <c:v>55</c:v>
                </c:pt>
                <c:pt idx="4">
                  <c:v>53</c:v>
                </c:pt>
                <c:pt idx="5">
                  <c:v>52</c:v>
                </c:pt>
                <c:pt idx="6">
                  <c:v>34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11</c:v>
                </c:pt>
                <c:pt idx="1">
                  <c:v>2</c:v>
                </c:pt>
                <c:pt idx="2">
                  <c:v>1</c:v>
                </c:pt>
                <c:pt idx="3">
                  <c:v>1</c:v>
                </c:pt>
                <c:pt idx="4">
                  <c:v>1</c:v>
                </c:pt>
                <c:pt idx="5">
                  <c:v>0</c:v>
                </c:pt>
                <c:pt idx="6">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1.3584499999999999E-2</c:v>
                </c:pt>
                <c:pt idx="1">
                  <c:v>3.0589700000000001E-2</c:v>
                </c:pt>
                <c:pt idx="2">
                  <c:v>2.9835E-2</c:v>
                </c:pt>
                <c:pt idx="3">
                  <c:v>2.7379799999999999E-2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3.84626E-2</c:v>
                </c:pt>
                <c:pt idx="1">
                  <c:v>3.3743599999999999E-2</c:v>
                </c:pt>
                <c:pt idx="2">
                  <c:v>2.7406E-2</c:v>
                </c:pt>
                <c:pt idx="3">
                  <c:v>5.3253799999999997E-2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2.3552900000000002E-2</c:v>
                </c:pt>
                <c:pt idx="1">
                  <c:v>1.07221E-2</c:v>
                </c:pt>
                <c:pt idx="2">
                  <c:v>2.23585E-2</c:v>
                </c:pt>
                <c:pt idx="3">
                  <c:v>3.7329800000000003E-2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0.82075969999999998</c:v>
                </c:pt>
                <c:pt idx="1">
                  <c:v>0.79686089999999998</c:v>
                </c:pt>
                <c:pt idx="2">
                  <c:v>0.84623230000000005</c:v>
                </c:pt>
                <c:pt idx="3">
                  <c:v>0.56150259999999996</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1.9593699999999999E-2</c:v>
                </c:pt>
                <c:pt idx="1">
                  <c:v>5.0626000000000004E-3</c:v>
                </c:pt>
                <c:pt idx="2">
                  <c:v>2.07058E-2</c:v>
                </c:pt>
                <c:pt idx="3">
                  <c:v>1.3069900000000001E-2</c:v>
                </c:pt>
                <c:pt idx="4">
                  <c:v>2.2821000000000001E-2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3.2373800000000001E-2</c:v>
                </c:pt>
                <c:pt idx="1">
                  <c:v>6.5269999999999995E-2</c:v>
                </c:pt>
                <c:pt idx="2">
                  <c:v>4.5187199999999997E-2</c:v>
                </c:pt>
                <c:pt idx="3">
                  <c:v>6.2327899999999999E-2</c:v>
                </c:pt>
                <c:pt idx="4">
                  <c:v>6.9810399999999995E-2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1.3414000000000001E-2</c:v>
                </c:pt>
                <c:pt idx="1">
                  <c:v>1.58272E-2</c:v>
                </c:pt>
                <c:pt idx="2">
                  <c:v>3.2880000000000001E-3</c:v>
                </c:pt>
                <c:pt idx="3">
                  <c:v>1.58306E-2</c:v>
                </c:pt>
                <c:pt idx="4">
                  <c:v>1.46949E-2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0.72468049999999995</c:v>
                </c:pt>
                <c:pt idx="1">
                  <c:v>0.69533199999999995</c:v>
                </c:pt>
                <c:pt idx="2">
                  <c:v>0.86291720000000005</c:v>
                </c:pt>
                <c:pt idx="3">
                  <c:v>0.58987769999999995</c:v>
                </c:pt>
                <c:pt idx="4">
                  <c:v>0.53571380000000002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Central East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3,750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7,735</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906286890"/>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8,287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7,735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3,750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370414541"/>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942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3,750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2762913997"/>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459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3,750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2235427334"/>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3,094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3,750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5132829"/>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93842618"/>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7552598"/>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6008945"/>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4047995"/>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9725624"/>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401360"/>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44775900"/>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4717463"/>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7743917"/>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173081"/>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11666627"/>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2071330"/>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38447172"/>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1670809"/>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1233381"/>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649010882"/>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537358460"/>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3141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3158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812564517"/>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598579374"/>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81917919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527493836"/>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2532413335"/>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605716204"/>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773115531"/>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3628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69154830"/>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165950208"/>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563576921"/>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880565821"/>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3496815146"/>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707517153"/>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847581493"/>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030125488"/>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65324900"/>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3796507062"/>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084190395"/>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735428818"/>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524243126"/>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33805074"/>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515582313"/>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06255639"/>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212274572"/>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635939988"/>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831727576"/>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023431237"/>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55776060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3357681951"/>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350276939"/>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197471140"/>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2095011287"/>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872095620"/>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728439410"/>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374656180"/>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345848357"/>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2775380412"/>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1557595178"/>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1491370206"/>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730640114"/>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985851145"/>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5117106"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Central East Integrated Care Board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45156464"/>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839504150"/>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616514692"/>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720398226"/>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173285" y="622300"/>
            <a:ext cx="310533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Central East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005857638"/>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486254398"/>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840331952"/>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346414682"/>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47425716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717593639"/>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317734453"/>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733825910"/>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86358436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039121366"/>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4083990332"/>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859771194"/>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4230921061"/>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743099980"/>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967212633"/>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827629841"/>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2702608789"/>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1309170040"/>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714424284"/>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938604566"/>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223534581"/>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56245264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022737067"/>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1403852514"/>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606469496"/>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886308740"/>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69866263"/>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094657201"/>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227318813"/>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Q38. Patient received easily understandable information about what they should or should not do after leaving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Q42_2. Patient completely had enough understandable information about their response to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Q55. Patient was given enough information about the possibility and signs of cancer coming back or spreading</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Q56. The whole care team worked well together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236922954"/>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383538124"/>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630012366"/>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054397821"/>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4242767814"/>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578084005"/>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496774881"/>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675199787"/>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174221854"/>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2753049206"/>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4292983561"/>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844439345"/>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4191399642"/>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2971758172"/>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798359686"/>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418297846"/>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955499216"/>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4111922876"/>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023124330"/>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192042110"/>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520552421"/>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171879988"/>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79813767"/>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816855251"/>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4113307570"/>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626662706"/>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997811089"/>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438392944"/>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1502503"/>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05139391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4139558965"/>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034981160"/>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660622649"/>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443800167"/>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693729682"/>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050602096"/>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4064205886"/>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978601335"/>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935558054"/>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369530740"/>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386733390"/>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606312099"/>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027606420"/>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767806957"/>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313622803"/>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640019105"/>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3928742446"/>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433782181"/>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4151215217"/>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17777760"/>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418554660"/>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837187104"/>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8732281"/>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2595565"/>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73418112"/>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93157278"/>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0340929"/>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4900332"/>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6019396"/>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9198447"/>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9615085"/>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354814225"/>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2416438"/>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1958522"/>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448725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45038306"/>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09180458"/>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67274635"/>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8031483"/>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157285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5162102"/>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220879"/>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30930462"/>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8783129"/>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75788355"/>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13582437"/>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37678858"/>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5422440"/>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12622800"/>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161751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14559203"/>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10364702"/>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90755054"/>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0014603"/>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28288519"/>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71140755"/>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1019786"/>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4803213"/>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31743836"/>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4610526"/>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1230322"/>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0910407"/>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98343014"/>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5935582"/>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6238146"/>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4363720"/>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5836831"/>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2753386"/>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83501453"/>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1435245"/>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15408286"/>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0243646"/>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3850191"/>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6677711"/>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6852771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8912764"/>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29466787"/>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3489239"/>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84007965"/>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2394401"/>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7640131"/>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5813685"/>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09643467"/>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7451523"/>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8394780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2957871"/>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45468872"/>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8518958"/>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4464490"/>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70542717"/>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44447131"/>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6680157"/>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7240802"/>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9687852"/>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3798719"/>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5771417"/>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811776"/>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4081745"/>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324914"/>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9490436"/>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0876914"/>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1277903"/>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11932825"/>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0408732"/>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74144590"/>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6366733"/>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2534869"/>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7121923"/>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9638849"/>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6932464"/>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94210230"/>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92967013"/>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6913730"/>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4514765"/>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648557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3223958"/>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2571557"/>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49856734"/>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49057238"/>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32954608"/>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0868974"/>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82861719"/>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1704820"/>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0409870"/>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6236804"/>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32540337"/>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67113387"/>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63699260"/>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3072097"/>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58023291"/>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5974985"/>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17838720"/>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8926591"/>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4179502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6896906"/>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68297157"/>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8823270"/>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8915585"/>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7595188"/>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954551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68416285"/>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9372250"/>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5807988"/>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8818600"/>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90453055"/>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239378823"/>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RGT</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Cambridge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RGM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Papworth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RC9</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Bedfordshire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RD8</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Milton Keynes University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RWG</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West Hertfordshire Teaching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RGN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 West Anglia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RWH</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and North Hertfordshire Teaching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4173285" y="622300"/>
            <a:ext cx="3105338" cy="276999"/>
          </a:xfrm>
          <a:prstGeom prst="rect">
            <a:avLst/>
          </a:prstGeom>
          <a:noFill/>
        </p:spPr>
        <p:txBody>
          <a:bodyPr wrap="none" rtlCol="0">
            <a:spAutoFit/>
          </a:bodyPr>
          <a:lstStyle/>
          <a:p>
            <a:pPr algn="r"/>
            <a:r>
              <a:rPr lang="en-GB" sz="1200" b="1" noProof="0">
                <a:solidFill>
                  <a:srgbClr val="336E9F"/>
                </a:solidFill>
                <a:latin typeface="Arial"/>
                <a:cs typeface="Arial"/>
              </a:rPr>
              <a:t>NHS Central East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28858</Words>
  <Application>Microsoft Office PowerPoint</Application>
  <PresentationFormat>Custom</PresentationFormat>
  <Paragraphs>7040</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2026-06-26T16:14:05Z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