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2.6189999999999998E-3</c:v>
                </c:pt>
                <c:pt idx="1">
                  <c:v>2.9103799999999999E-2</c:v>
                </c:pt>
                <c:pt idx="2">
                  <c:v>7.0552999999999996E-3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5.9520400000000001E-2</c:v>
                </c:pt>
                <c:pt idx="1">
                  <c:v>5.4358499999999997E-2</c:v>
                </c:pt>
                <c:pt idx="2">
                  <c:v>3.1076300000000001E-2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5.4105999999999998E-3</c:v>
                </c:pt>
                <c:pt idx="1">
                  <c:v>2.41163E-2</c:v>
                </c:pt>
                <c:pt idx="2">
                  <c:v>2.3245000000000002E-3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0.90360799999999997</c:v>
                </c:pt>
                <c:pt idx="1">
                  <c:v>0.84755150000000001</c:v>
                </c:pt>
                <c:pt idx="2">
                  <c:v>0.95478730000000001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0.72313740000000004</c:v>
                </c:pt>
                <c:pt idx="4">
                  <c:v>0.78139400000000003</c:v>
                </c:pt>
                <c:pt idx="5">
                  <c:v>0.82032799999999995</c:v>
                </c:pt>
                <c:pt idx="6">
                  <c:v>0.771173</c:v>
                </c:pt>
                <c:pt idx="7">
                  <c:v>0.7943926</c:v>
                </c:pt>
                <c:pt idx="8">
                  <c:v>0.67368110000000003</c:v>
                </c:pt>
                <c:pt idx="9">
                  <c:v>0.7526735</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1.8483400000000001E-2</c:v>
                </c:pt>
                <c:pt idx="1">
                  <c:v>1.07825E-2</c:v>
                </c:pt>
                <c:pt idx="2">
                  <c:v>7.5488999999999999E-3</c:v>
                </c:pt>
                <c:pt idx="3">
                  <c:v>0</c:v>
                </c:pt>
                <c:pt idx="4">
                  <c:v>0</c:v>
                </c:pt>
                <c:pt idx="5">
                  <c:v>2.3733500000000001E-2</c:v>
                </c:pt>
                <c:pt idx="6">
                  <c:v>1.32785E-2</c:v>
                </c:pt>
                <c:pt idx="7">
                  <c:v>1.10858E-2</c:v>
                </c:pt>
                <c:pt idx="8">
                  <c:v>1.2716699999999999E-2</c:v>
                </c:pt>
                <c:pt idx="9">
                  <c:v>0</c:v>
                </c:pt>
                <c:pt idx="10">
                  <c:v>4.8595399999999997E-2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4.8373300000000001E-2</c:v>
                </c:pt>
                <c:pt idx="1">
                  <c:v>6.2445000000000001E-2</c:v>
                </c:pt>
                <c:pt idx="2">
                  <c:v>7.0798399999999997E-2</c:v>
                </c:pt>
                <c:pt idx="3">
                  <c:v>0.12223680000000001</c:v>
                </c:pt>
                <c:pt idx="4">
                  <c:v>0.1059924</c:v>
                </c:pt>
                <c:pt idx="5">
                  <c:v>5.2663500000000002E-2</c:v>
                </c:pt>
                <c:pt idx="6">
                  <c:v>6.8049399999999996E-2</c:v>
                </c:pt>
                <c:pt idx="7">
                  <c:v>7.9618400000000006E-2</c:v>
                </c:pt>
                <c:pt idx="8">
                  <c:v>0.12856129999999999</c:v>
                </c:pt>
                <c:pt idx="9">
                  <c:v>0.1124078</c:v>
                </c:pt>
                <c:pt idx="10">
                  <c:v>0.15512090000000001</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1.0616E-3</c:v>
                </c:pt>
                <c:pt idx="1">
                  <c:v>3.6662999999999999E-3</c:v>
                </c:pt>
                <c:pt idx="2">
                  <c:v>1.51588E-2</c:v>
                </c:pt>
                <c:pt idx="3">
                  <c:v>0</c:v>
                </c:pt>
                <c:pt idx="4">
                  <c:v>0</c:v>
                </c:pt>
                <c:pt idx="5">
                  <c:v>7.3700000000000002E-4</c:v>
                </c:pt>
                <c:pt idx="6">
                  <c:v>0</c:v>
                </c:pt>
                <c:pt idx="7">
                  <c:v>1.3833700000000001E-2</c:v>
                </c:pt>
                <c:pt idx="8">
                  <c:v>3.1998E-3</c:v>
                </c:pt>
                <c:pt idx="9">
                  <c:v>0</c:v>
                </c:pt>
                <c:pt idx="10">
                  <c:v>1.62934E-2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0.15462580000000001</c:v>
                </c:pt>
                <c:pt idx="4">
                  <c:v>0.11261359999999999</c:v>
                </c:pt>
                <c:pt idx="5">
                  <c:v>0.102538</c:v>
                </c:pt>
                <c:pt idx="6">
                  <c:v>0.14749909999999999</c:v>
                </c:pt>
                <c:pt idx="7">
                  <c:v>0.10106950000000001</c:v>
                </c:pt>
                <c:pt idx="8">
                  <c:v>0.181841</c:v>
                </c:pt>
                <c:pt idx="9">
                  <c:v>0.1349187</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0.89625750000000004</c:v>
                </c:pt>
                <c:pt idx="1">
                  <c:v>0.87256829999999996</c:v>
                </c:pt>
                <c:pt idx="2">
                  <c:v>0.91088259999999999</c:v>
                </c:pt>
                <c:pt idx="3">
                  <c:v>0.8271887</c:v>
                </c:pt>
                <c:pt idx="4">
                  <c:v>0.79174219999999995</c:v>
                </c:pt>
                <c:pt idx="5">
                  <c:v>0.87487899999999996</c:v>
                </c:pt>
                <c:pt idx="6">
                  <c:v>0.84799440000000004</c:v>
                </c:pt>
                <c:pt idx="7">
                  <c:v>0.87750720000000004</c:v>
                </c:pt>
                <c:pt idx="8">
                  <c:v>0.7777058</c:v>
                </c:pt>
                <c:pt idx="9">
                  <c:v>0.79115009999999997</c:v>
                </c:pt>
                <c:pt idx="10">
                  <c:v>0.84831599999999996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2.7401399999999999E-2</c:v>
                </c:pt>
                <c:pt idx="1">
                  <c:v>4.2923900000000001E-2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5.7995199999999997E-2</c:v>
                </c:pt>
                <c:pt idx="1">
                  <c:v>7.6821399999999998E-2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1.09251E-2</c:v>
                </c:pt>
                <c:pt idx="1">
                  <c:v>1.33854E-2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0.87542980000000004</c:v>
                </c:pt>
                <c:pt idx="1">
                  <c:v>0.83194230000000002</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9.3605599999999997E-2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0.28906920000000003</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1.2837100000000001E-2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8.9514666999999992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3.5057999999999999E-3</c:v>
                </c:pt>
                <c:pt idx="1">
                  <c:v>5.6451399999999999E-2</c:v>
                </c:pt>
                <c:pt idx="2">
                  <c:v>2.88157E-2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4.2150100000000003E-2</c:v>
                </c:pt>
                <c:pt idx="1">
                  <c:v>5.9653499999999998E-2</c:v>
                </c:pt>
                <c:pt idx="2">
                  <c:v>0.17498649999999999</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6.7111999999999996E-3</c:v>
                </c:pt>
                <c:pt idx="1">
                  <c:v>1.3718000000000001E-3</c:v>
                </c:pt>
                <c:pt idx="2">
                  <c:v>2.3048800000000001E-2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0.90518379999999998</c:v>
                </c:pt>
                <c:pt idx="1">
                  <c:v>0.88554630000000001</c:v>
                </c:pt>
                <c:pt idx="2">
                  <c:v>0.50210449999999995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0.60070210000000002</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2.8051E-3</c:v>
                </c:pt>
                <c:pt idx="1">
                  <c:v>3.3630399999999998E-2</c:v>
                </c:pt>
                <c:pt idx="2">
                  <c:v>0</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0.13322290000000001</c:v>
                </c:pt>
                <c:pt idx="1">
                  <c:v>7.7708100000000002E-2</c:v>
                </c:pt>
                <c:pt idx="2">
                  <c:v>9.3471499999999999E-2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3.3701999999999998E-3</c:v>
                </c:pt>
                <c:pt idx="1">
                  <c:v>1.1397E-3</c:v>
                </c:pt>
                <c:pt idx="2">
                  <c:v>5.6106999999999997E-3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0.31048619999999999</c:v>
                </c:pt>
                <c:pt idx="1">
                  <c:v>0.82167299999999999</c:v>
                </c:pt>
                <c:pt idx="2">
                  <c:v>0.69056589999999995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1.16892E-2</c:v>
                </c:pt>
                <c:pt idx="1">
                  <c:v>4.7739499999999997E-2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0.1084972</c:v>
                </c:pt>
                <c:pt idx="1">
                  <c:v>0.1211473</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8.5161000000000004E-3</c:v>
                </c:pt>
                <c:pt idx="1">
                  <c:v>6.5691700000000006E-2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0.47776020000000002</c:v>
                </c:pt>
                <c:pt idx="1">
                  <c:v>0.41617100000000001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7.6347999999999997E-3</c:v>
                </c:pt>
                <c:pt idx="1">
                  <c:v>2.6102199999999999E-2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8.6744500000000002E-2</c:v>
                </c:pt>
                <c:pt idx="1">
                  <c:v>0.1499055</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3.0648100000000001E-2</c:v>
                </c:pt>
                <c:pt idx="1">
                  <c:v>3.1485699999999998E-2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0.6582578</c:v>
                </c:pt>
                <c:pt idx="1">
                  <c:v>0.53877229999999998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0.80078640000000001</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0.76215509999999997</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0.76156590000000002</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0.7486218</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0.75026230000000005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0.85301830000000001</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0.84816749999999996</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0.85849059999999999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0.84368069999999995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0.85010479999999999</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0.93535080000000004</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0.93036209999999997</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0.92857140000000005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0.94431560000000003</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0.94188590000000005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2.5769899999999998E-2</c:v>
                </c:pt>
                <c:pt idx="1">
                  <c:v>1.81914E-2</c:v>
                </c:pt>
                <c:pt idx="2">
                  <c:v>8.9499999999999996E-3</c:v>
                </c:pt>
                <c:pt idx="3">
                  <c:v>7.7407999999999999E-3</c:v>
                </c:pt>
                <c:pt idx="4">
                  <c:v>4.05656E-2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6.2608700000000003E-2</c:v>
                </c:pt>
                <c:pt idx="1">
                  <c:v>5.5119700000000001E-2</c:v>
                </c:pt>
                <c:pt idx="2">
                  <c:v>4.8510499999999998E-2</c:v>
                </c:pt>
                <c:pt idx="3">
                  <c:v>3.9970600000000002E-2</c:v>
                </c:pt>
                <c:pt idx="4">
                  <c:v>5.4533600000000002E-2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3.03088E-2</c:v>
                </c:pt>
                <c:pt idx="1">
                  <c:v>1.0105100000000001E-2</c:v>
                </c:pt>
                <c:pt idx="2">
                  <c:v>1.2515800000000001E-2</c:v>
                </c:pt>
                <c:pt idx="3">
                  <c:v>1.9746199999999998E-2</c:v>
                </c:pt>
                <c:pt idx="4">
                  <c:v>1.3314400000000001E-2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0.83473149999999996</c:v>
                </c:pt>
                <c:pt idx="1">
                  <c:v>0.76054449999999996</c:v>
                </c:pt>
                <c:pt idx="2">
                  <c:v>0.78643189999999996</c:v>
                </c:pt>
                <c:pt idx="3">
                  <c:v>0.87059830000000005</c:v>
                </c:pt>
                <c:pt idx="4">
                  <c:v>0.86591819999999997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0.751606</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0.7630979</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0.77510040000000002</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0.7869159</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0.77183599999999997</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0.68652040000000003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0.6672131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0.6874074</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0.73405699999999996</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0.72150259999999999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0.76138830000000002</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0.74279379999999995</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0.76907630000000005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0.7843137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0.78490899999999997</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0.73210410000000004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0.70457080000000005</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0.7337399</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0.74812029999999996</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0.75888990000000001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0.62355660000000002</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0.69451079999999998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0.78665209999999997</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0.80485340000000005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0.82726420000000001</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0.94784869999999999</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0.94647519999999996</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0.94483569999999995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0.9667405</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0.954071</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0.80522879999999997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0.79450259999999995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0.79225350000000005</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0.80905079999999996</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0.79497910000000005</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0.96890540000000003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0.95182290000000003</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0.95379139999999996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0.96966289999999999</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0.95497379999999998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0.85529710000000003</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0.80219779999999996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0.80171360000000003</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0.81220099999999995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0.84831460000000003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0.93400450000000002</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0.91349119999999995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0.90494660000000005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0.90299180000000001</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1.49453E-2</c:v>
                </c:pt>
                <c:pt idx="1">
                  <c:v>8.3046000000000005E-3</c:v>
                </c:pt>
                <c:pt idx="2">
                  <c:v>4.2034700000000001E-2</c:v>
                </c:pt>
                <c:pt idx="3">
                  <c:v>1.4038699999999999E-2</c:v>
                </c:pt>
                <c:pt idx="4">
                  <c:v>5.8706000000000001E-3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3.3250500000000002E-2</c:v>
                </c:pt>
                <c:pt idx="1">
                  <c:v>5.69746E-2</c:v>
                </c:pt>
                <c:pt idx="2">
                  <c:v>7.5622999999999996E-2</c:v>
                </c:pt>
                <c:pt idx="3">
                  <c:v>6.05073E-2</c:v>
                </c:pt>
                <c:pt idx="4">
                  <c:v>2.8559000000000001E-2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0</c:v>
                </c:pt>
                <c:pt idx="1">
                  <c:v>1.5320800000000001E-2</c:v>
                </c:pt>
                <c:pt idx="2">
                  <c:v>1.99236E-2</c:v>
                </c:pt>
                <c:pt idx="3">
                  <c:v>7.8960000000000002E-3</c:v>
                </c:pt>
                <c:pt idx="4">
                  <c:v>5.8250000000000001E-4</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5.3979699999999999E-2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0.94189909999999999</c:v>
                </c:pt>
                <c:pt idx="1">
                  <c:v>0.84837209999999996</c:v>
                </c:pt>
                <c:pt idx="2">
                  <c:v>0.74895029999999996</c:v>
                </c:pt>
                <c:pt idx="3">
                  <c:v>0.79313350000000005</c:v>
                </c:pt>
                <c:pt idx="4">
                  <c:v>0.95290839999999999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0.84718819999999995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0.82754340000000004</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0.84174309999999997</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0.87619049999999998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0.86779329999999999</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0.84950930000000002</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0.8175751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0.85642059999999998</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0.85032739999999996</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0.86892360000000002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0.72136960000000006</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0.6754386</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0.71689499999999995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0.74315790000000004</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0.74950689999999998</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0.59223300000000001</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0.57657659999999999</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0.60975610000000002</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0.72155279999999999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0.76510069999999997</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0.85913850000000003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0.87162890000000004</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0.8655545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0.79107729999999998</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0.80398670000000005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0.79450659999999995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0.81929989999999997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0.80738790000000005</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0.82110090000000002</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0.80769230000000003</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0.81758960000000003</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0.85785290000000003</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0.82717189999999996</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0.70217390000000002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0.69722810000000002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0.72484599999999999</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0.78723410000000005</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0.75092250000000005</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0.75519130000000001</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0.729097</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0.76470590000000005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0.79352999999999996</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0.78439959999999997</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0.92676760000000002</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0.9175392</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0.93645080000000003</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0.95212759999999996</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0.94260699999999997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3.6640000000000002E-3</c:v>
                </c:pt>
                <c:pt idx="1">
                  <c:v>1.8972599999999999E-2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6.8441799999999997E-2</c:v>
                </c:pt>
                <c:pt idx="1">
                  <c:v>7.6799599999999996E-2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4.9579000000000003E-3</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0.1847472</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0.77385680000000001</c:v>
                </c:pt>
                <c:pt idx="1">
                  <c:v>0.71896919999999997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0.98445590000000005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0.9830508</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0.98280100000000004</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0.9932126</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0.9877049</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0.92723489999999997</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0.91991339999999999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0.94423080000000004</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0.93695269999999997</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0.95423729999999995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0.71739129999999995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0.6776316</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0.68333330000000003</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0.67788459999999995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0.67685589999999995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0.76923079999999999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0.73248409999999997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0.75925929999999997</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0.72641509999999998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0.73875800000000003</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0.71128610000000003</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0.71656050000000004</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0.70789469999999999</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0.74125870000000005</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0.72863250000000002</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0.61935479999999998</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0.66532259999999999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0.74683549999999999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0.70350400000000002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0.72222220000000004</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0.79947919999999995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0.80434779999999995</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0.78701299999999996</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0.78850569999999998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0.79749479999999995</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0.88779529999999995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0.90303029999999995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0.87269370000000002</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0.90192649999999996</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0.89423079999999999</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0.7984791</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0.80524340000000005</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0.80562060000000002</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0.82396610000000003</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0.83266929999999995</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0.87765959999999998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0.90614890000000003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0.89627659999999998</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0.88705880000000004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0.875803</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1.79343E-2</c:v>
                </c:pt>
                <c:pt idx="1">
                  <c:v>6.7478999999999997E-2</c:v>
                </c:pt>
                <c:pt idx="2">
                  <c:v>2.1198700000000001E-2</c:v>
                </c:pt>
                <c:pt idx="3">
                  <c:v>1.47353E-2</c:v>
                </c:pt>
                <c:pt idx="4">
                  <c:v>3.4912699999999998E-2</c:v>
                </c:pt>
                <c:pt idx="5">
                  <c:v>1.28804E-2</c:v>
                </c:pt>
                <c:pt idx="6">
                  <c:v>8.8263000000000005E-3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7.5810699999999995E-2</c:v>
                </c:pt>
                <c:pt idx="1">
                  <c:v>8.6401199999999997E-2</c:v>
                </c:pt>
                <c:pt idx="2">
                  <c:v>8.9167499999999997E-2</c:v>
                </c:pt>
                <c:pt idx="3">
                  <c:v>0.1015411</c:v>
                </c:pt>
                <c:pt idx="4">
                  <c:v>9.1508900000000004E-2</c:v>
                </c:pt>
                <c:pt idx="5">
                  <c:v>6.9133799999999995E-2</c:v>
                </c:pt>
                <c:pt idx="6">
                  <c:v>5.9192500000000002E-2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2.5044799999999999E-2</c:v>
                </c:pt>
                <c:pt idx="1">
                  <c:v>8.5023000000000008E-3</c:v>
                </c:pt>
                <c:pt idx="2">
                  <c:v>0</c:v>
                </c:pt>
                <c:pt idx="3">
                  <c:v>1.9750199999999999E-2</c:v>
                </c:pt>
                <c:pt idx="4">
                  <c:v>2.2689999999999998E-2</c:v>
                </c:pt>
                <c:pt idx="5">
                  <c:v>1.55134E-2</c:v>
                </c:pt>
                <c:pt idx="6">
                  <c:v>1.4423999999999999E-3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0.23696700000000001</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0.79124550000000005</c:v>
                </c:pt>
                <c:pt idx="1">
                  <c:v>0.71950170000000002</c:v>
                </c:pt>
                <c:pt idx="2">
                  <c:v>0.72384729999999997</c:v>
                </c:pt>
                <c:pt idx="3">
                  <c:v>0.73154149999999996</c:v>
                </c:pt>
                <c:pt idx="4">
                  <c:v>0.66672699999999996</c:v>
                </c:pt>
                <c:pt idx="5">
                  <c:v>0.88098449999999995</c:v>
                </c:pt>
                <c:pt idx="6">
                  <c:v>0.88323359999999995</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0.90861619999999998</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0.89751550000000002</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0.8955613</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0.88631090000000001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0.88702930000000002</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0.89789790000000003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0.87364620000000004</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0.87951809999999997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0.86898399999999998</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0.88388630000000001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0.86531360000000002</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0.87125220000000003</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0.82442749999999998</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0.8359375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0.81920899999999996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0.81621619999999995</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0.78835980000000005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0.72093019999999997</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0.76785709999999996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0.78034680000000001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0.80645160000000005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0.82183910000000004</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0.87748340000000002</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0.88928569999999996</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0.87417219999999995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0.89102570000000003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0.90880499999999997</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0.8359202</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0.8497268</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0.83622830000000004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0.86374130000000005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0.87096770000000001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0.88530070000000005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0.87173659999999997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0.8748686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0.8525703</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0.84894000000000003</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0.81927709999999998</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0.78453039999999996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0.78723410000000005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0.76608189999999998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0.79738560000000003</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0.77011499999999999</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4.4419999999999998E-3</c:v>
                </c:pt>
                <c:pt idx="1">
                  <c:v>8.1962000000000007E-3</c:v>
                </c:pt>
                <c:pt idx="2">
                  <c:v>4.0341599999999998E-2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4.5441299999999997E-2</c:v>
                </c:pt>
                <c:pt idx="1">
                  <c:v>7.3123800000000003E-2</c:v>
                </c:pt>
                <c:pt idx="2">
                  <c:v>0.11039880000000001</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4.7274999999999999E-3</c:v>
                </c:pt>
                <c:pt idx="1">
                  <c:v>7.7029999999999998E-3</c:v>
                </c:pt>
                <c:pt idx="2">
                  <c:v>1.5100300000000001E-2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0.94144119999999998</c:v>
                </c:pt>
                <c:pt idx="1">
                  <c:v>0.78293290000000004</c:v>
                </c:pt>
                <c:pt idx="2">
                  <c:v>0.74926749999999998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0.87583889999999998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0.90259739999999999</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0.87697159999999996</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0.82487310000000003</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0.82830630000000005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0.84584179999999998</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0.55349499999999996</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0.54038180000000002</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0.5458115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0.59829060000000001</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0.59333329999999995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0.59679409999999999</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0.60152289999999997</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0.60435779999999995</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0.65689470000000005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0.63455810000000001</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0.88073400000000002</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0.88091609999999998</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0.87290500000000004</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0.89480349999999997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0.88774339999999996</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0.6930693</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0.71526190000000001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0.73839659999999996</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0.70886079999999996</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0.73784110000000003</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0.76432429999999996</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0.77100000000000002</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0.75771750000000004</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0.41342760000000001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0.48179270000000002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0.50455930000000004</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0.47098980000000001</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0.47882740000000001</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0.54347829999999997</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0.53950949999999998</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8.6491999999999992E-3</c:v>
                </c:pt>
                <c:pt idx="1">
                  <c:v>2.2560199999999999E-2</c:v>
                </c:pt>
                <c:pt idx="2">
                  <c:v>5.9940000000000004E-4</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7.2670600000000002E-2</c:v>
                </c:pt>
                <c:pt idx="1">
                  <c:v>3.8794700000000001E-2</c:v>
                </c:pt>
                <c:pt idx="2">
                  <c:v>1.8924900000000001E-2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1.1710399999999999E-2</c:v>
                </c:pt>
                <c:pt idx="1">
                  <c:v>5.0940000000000002E-4</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2.0444999999999999E-3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0.75091779999999997</c:v>
                </c:pt>
                <c:pt idx="1">
                  <c:v>0.95387319999999998</c:v>
                </c:pt>
                <c:pt idx="2">
                  <c:v>0.98798810000000004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0.54700859999999996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0.66401270000000001</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0.63448269999999996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0.65946629999999995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0.87624310000000005</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0.84641250000000001</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0.85333340000000002</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0.87904760000000004</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0.88596490000000006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0.9125993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0.90725330000000004</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0.90851059999999995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0.92452829999999997</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0.90650779999999997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0.63561639999999997</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0.65531919999999999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0.66116750000000002</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0.71923539999999997</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0.69706840000000003</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0.8036951</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0.8101545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0.8231579</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0.83430800000000005</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0.82495949999999996</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0.33177570000000001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0.35638300000000001</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0.28909950000000001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0.3502304</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0.3125</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8.9661016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8.8416184999999992</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8.9801044000000001</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8.9853658999999997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8.9563664999999997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0.47279549999999998</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0.40774909999999998</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0.4605475</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0.50361789999999995</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56</c:v>
                </c:pt>
                <c:pt idx="1">
                  <c:v>58</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5</c:v>
                </c:pt>
                <c:pt idx="1">
                  <c:v>0</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6.0618E-3</c:v>
                </c:pt>
                <c:pt idx="1">
                  <c:v>2.1932400000000001E-2</c:v>
                </c:pt>
                <c:pt idx="2">
                  <c:v>2.0870400000000001E-2</c:v>
                </c:pt>
                <c:pt idx="3">
                  <c:v>1.09181E-2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5.3508199999999999E-2</c:v>
                </c:pt>
                <c:pt idx="1">
                  <c:v>5.1058100000000002E-2</c:v>
                </c:pt>
                <c:pt idx="2">
                  <c:v>4.5335300000000002E-2</c:v>
                </c:pt>
                <c:pt idx="3">
                  <c:v>8.6177299999999998E-2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1.6030099999999999E-2</c:v>
                </c:pt>
                <c:pt idx="1">
                  <c:v>2.0647999999999999E-3</c:v>
                </c:pt>
                <c:pt idx="2">
                  <c:v>1.33939E-2</c:v>
                </c:pt>
                <c:pt idx="3">
                  <c:v>2.0868100000000001E-2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0.82672129999999999</c:v>
                </c:pt>
                <c:pt idx="1">
                  <c:v>0.80738679999999996</c:v>
                </c:pt>
                <c:pt idx="2">
                  <c:v>0.86453500000000005</c:v>
                </c:pt>
                <c:pt idx="3">
                  <c:v>0.61184669999999997</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0.66563059999999996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8.4933000000000005E-3</c:v>
                </c:pt>
                <c:pt idx="1">
                  <c:v>0</c:v>
                </c:pt>
                <c:pt idx="2">
                  <c:v>1.44029E-2</c:v>
                </c:pt>
                <c:pt idx="3">
                  <c:v>4.1625999999999998E-3</c:v>
                </c:pt>
                <c:pt idx="4">
                  <c:v>1.3629E-2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5.4574699999999997E-2</c:v>
                </c:pt>
                <c:pt idx="1">
                  <c:v>8.0147700000000002E-2</c:v>
                </c:pt>
                <c:pt idx="2">
                  <c:v>5.7792900000000001E-2</c:v>
                </c:pt>
                <c:pt idx="3">
                  <c:v>8.0142599999999994E-2</c:v>
                </c:pt>
                <c:pt idx="4">
                  <c:v>8.8194400000000006E-2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2.3135999999999999E-3</c:v>
                </c:pt>
                <c:pt idx="1">
                  <c:v>8.3884000000000007E-3</c:v>
                </c:pt>
                <c:pt idx="2">
                  <c:v>0</c:v>
                </c:pt>
                <c:pt idx="3">
                  <c:v>6.9233000000000003E-3</c:v>
                </c:pt>
                <c:pt idx="4">
                  <c:v>5.5028999999999998E-3</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9.4839199999999999E-2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0.75985279999999999</c:v>
                </c:pt>
                <c:pt idx="1">
                  <c:v>0.71210280000000004</c:v>
                </c:pt>
                <c:pt idx="2">
                  <c:v>0.88841760000000003</c:v>
                </c:pt>
                <c:pt idx="3">
                  <c:v>0.63385530000000001</c:v>
                </c:pt>
                <c:pt idx="4">
                  <c:v>0.59511809999999998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Bristol, North Somerset And South Gloucestershire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1,169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2,247</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52</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04281169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2,388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2,247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244664552"/>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1,169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98851227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1,169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248845523"/>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1,004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1,169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099315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0818737"/>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5306421"/>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3209754"/>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908827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1356343"/>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856063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7081466"/>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0915249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2614242"/>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098288"/>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1945181"/>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21922024"/>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4179273"/>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2660366"/>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2418449"/>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4091486158"/>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508869718"/>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4841298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383038139"/>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3308129408"/>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850525043"/>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11552507"/>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540613023"/>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794871631"/>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422371147"/>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4051533937"/>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21165337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107140197"/>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162160071"/>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97425234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3583729735"/>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554271381"/>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55850757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77757423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210398370"/>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32996813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105395904"/>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444958149"/>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872157814"/>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276144297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727872432"/>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60173124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098601896"/>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221393839"/>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61860176"/>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303690823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2438275546"/>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2183412222"/>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723368973"/>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3666365103"/>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35928966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473830399"/>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828826335"/>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685409197"/>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54873390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4286030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85396839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713749509"/>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531350160"/>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599233133"/>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204508861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686772620"/>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1305513" y="622300"/>
            <a:ext cx="5973110"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Bristol, North Somerset And South Gloucestershire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11635473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177497743"/>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291203901"/>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33312765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872123512"/>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862725283"/>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997382752"/>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89544828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2855620985"/>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93157943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420139824"/>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757234441"/>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571371925"/>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1914415702"/>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414040395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554629178"/>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384066473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824641907"/>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397727471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1417187323"/>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2275509773"/>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72103404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046438218"/>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404423598"/>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506582891"/>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3803192165"/>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563114192"/>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794284127"/>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7505581"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Bristol, North Somerset And South Gloucestershire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356413667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6958251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87914876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3719462592"/>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946394563"/>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92512595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176769925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4091363272"/>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4174211573"/>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89941116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1160163521"/>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10008997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432127226"/>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270719914"/>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480041562"/>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215136902"/>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99767030"/>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641710256"/>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27242927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17823858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88414545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957944625"/>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392030171"/>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09145735"/>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88467748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087003411"/>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38746473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347223084"/>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71702916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596636247"/>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4025704623"/>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522142483"/>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880653804"/>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472261970"/>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6342676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691044784"/>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6738740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751486702"/>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44085263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61181251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12573589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688954848"/>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387717735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21574424"/>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16927821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952038487"/>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618550806"/>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37297803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800160501"/>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050782690"/>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25701424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2127436172"/>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14121928"/>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36825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3500815"/>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47692496"/>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7524719"/>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1275218"/>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60737643"/>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8510706"/>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2056842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270306051"/>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49472849"/>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9140033"/>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4096461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48877038"/>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418140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9381082"/>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6935237"/>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8326146"/>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65073999"/>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37672757"/>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07408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4075195"/>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8784951"/>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7924811"/>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5843161"/>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5704368"/>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02753312"/>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8245062"/>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85519199"/>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00863342"/>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5170506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75906856"/>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7256210"/>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6089073"/>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6978322"/>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908119"/>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99485637"/>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82098291"/>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9186522"/>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013189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40357676"/>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939454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7520760"/>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3258965"/>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160485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0927133"/>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1714087"/>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25266470"/>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63651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3527258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40731554"/>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80394017"/>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491839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2073627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85883014"/>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6885325"/>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1081954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5801168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273740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5571000"/>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83217533"/>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1211009"/>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48154212"/>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0463862"/>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6067345"/>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97742598"/>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34434950"/>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33844859"/>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98667093"/>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33137086"/>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7828488"/>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983066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8567872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7287550"/>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59049567"/>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4614170"/>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815072"/>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4216751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9250132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67759122"/>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54441528"/>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1988230"/>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0214736"/>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137122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2937177"/>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24093505"/>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9817566"/>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133701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262459"/>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9420426"/>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252294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8238044"/>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070788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534459"/>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7990146"/>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27711017"/>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19113746"/>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0390320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4489458"/>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80807407"/>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7726040"/>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78389046"/>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566637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4572899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4696527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045317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3836599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169430"/>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73557017"/>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00980067"/>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208630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8498105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6166568"/>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09123331"/>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0057393"/>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4302153"/>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36805615"/>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03354247"/>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827258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1243736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6023804"/>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1648898"/>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3870961"/>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843910638"/>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Bristol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Bristol and Weston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1305513" y="622300"/>
            <a:ext cx="5973110" cy="276999"/>
          </a:xfrm>
          <a:prstGeom prst="rect">
            <a:avLst/>
          </a:prstGeom>
          <a:noFill/>
        </p:spPr>
        <p:txBody>
          <a:bodyPr wrap="none" rtlCol="0">
            <a:spAutoFit/>
          </a:bodyPr>
          <a:lstStyle/>
          <a:p>
            <a:pPr algn="r"/>
            <a:r>
              <a:rPr lang="en-GB" sz="1200" b="1" noProof="0">
                <a:solidFill>
                  <a:srgbClr val="336E9F"/>
                </a:solidFill>
                <a:latin typeface="Arial"/>
                <a:cs typeface="Arial"/>
              </a:rPr>
              <a:t>NHS Bristol, North Somerset And South Gloucestershire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28754</Words>
  <Application>Microsoft Office PowerPoint</Application>
  <PresentationFormat>Custom</PresentationFormat>
  <Paragraphs>6978</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2026-06-26T16:14:02Z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