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5"/>
  </p:notesMasterIdLst>
  <p:sldIdLst>
    <p:sldId id="257" r:id="rId6"/>
    <p:sldId id="287" r:id="rId7"/>
    <p:sldId id="258" r:id="rId8"/>
    <p:sldId id="348" r:id="rId9"/>
    <p:sldId id="339" r:id="rId10"/>
    <p:sldId id="340" r:id="rId11"/>
    <p:sldId id="341" r:id="rId12"/>
    <p:sldId id="342" r:id="rId13"/>
    <p:sldId id="366"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44" d="100"/>
          <a:sy n="44" d="100"/>
        </p:scale>
        <p:origin x="2331" y="65"/>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slide" Target="slides/slide27.xml"/><Relationship Id="rId37" Type="http://schemas.openxmlformats.org/officeDocument/2006/relationships/slide" Target="slides/slide32.xml"/><Relationship Id="rId40" Type="http://schemas.openxmlformats.org/officeDocument/2006/relationships/slide" Target="slides/slide35.xml"/><Relationship Id="rId45" Type="http://schemas.openxmlformats.org/officeDocument/2006/relationships/slide" Target="slides/slide40.xml"/><Relationship Id="rId53" Type="http://schemas.openxmlformats.org/officeDocument/2006/relationships/slide" Target="slides/slide48.xml"/><Relationship Id="rId58" Type="http://schemas.openxmlformats.org/officeDocument/2006/relationships/slide" Target="slides/slide53.xml"/><Relationship Id="rId66" Type="http://schemas.openxmlformats.org/officeDocument/2006/relationships/slide" Target="slides/slide61.xml"/><Relationship Id="rId74" Type="http://schemas.openxmlformats.org/officeDocument/2006/relationships/slide" Target="slides/slide69.xml"/><Relationship Id="rId79" Type="http://schemas.openxmlformats.org/officeDocument/2006/relationships/tableStyles" Target="tableStyles.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viewProps" Target="view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microsoft.com/office/2018/10/relationships/authors" Target="author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notesMaster" Target="notesMasters/notesMaster1.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presProps" Target="presProps.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0.88138289999999997</c:v>
                </c:pt>
                <c:pt idx="1">
                  <c:v>0.78672509999999996</c:v>
                </c:pt>
                <c:pt idx="2">
                  <c:v>0.93375240000000004</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1.9987E-3</c:v>
                </c:pt>
                <c:pt idx="1">
                  <c:v>2.81397E-2</c:v>
                </c:pt>
                <c:pt idx="2">
                  <c:v>6.4152000000000002E-3</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6.0761099999999998E-2</c:v>
                </c:pt>
                <c:pt idx="1">
                  <c:v>5.6286599999999999E-2</c:v>
                </c:pt>
                <c:pt idx="2">
                  <c:v>3.2356500000000003E-2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4.7902999999999999E-3</c:v>
                </c:pt>
                <c:pt idx="1">
                  <c:v>2.3152200000000001E-2</c:v>
                </c:pt>
                <c:pt idx="2">
                  <c:v>1.6844E-3</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5.1067099999999997E-2</c:v>
                </c:pt>
                <c:pt idx="1">
                  <c:v>0.10569630000000001</c:v>
                </c:pt>
                <c:pt idx="2">
                  <c:v>2.5791499999999998E-2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0.91678800000000005</c:v>
                </c:pt>
                <c:pt idx="1">
                  <c:v>0.83438610000000002</c:v>
                </c:pt>
                <c:pt idx="2">
                  <c:v>0.96229509999999996</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0.85933680000000001</c:v>
                </c:pt>
                <c:pt idx="1">
                  <c:v>0.81031640000000005</c:v>
                </c:pt>
                <c:pt idx="2">
                  <c:v>0.84273770000000003</c:v>
                </c:pt>
                <c:pt idx="3">
                  <c:v>0.7218696</c:v>
                </c:pt>
                <c:pt idx="4">
                  <c:v>0.77749780000000002</c:v>
                </c:pt>
                <c:pt idx="5">
                  <c:v>0.82032799999999995</c:v>
                </c:pt>
                <c:pt idx="6">
                  <c:v>0.771173</c:v>
                </c:pt>
                <c:pt idx="7">
                  <c:v>0.7943926</c:v>
                </c:pt>
                <c:pt idx="8">
                  <c:v>0.67368110000000003</c:v>
                </c:pt>
                <c:pt idx="9">
                  <c:v>0.74888399999999999</c:v>
                </c:pt>
                <c:pt idx="10">
                  <c:v>0.66948739999999995</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1.6136500000000002E-2</c:v>
                </c:pt>
                <c:pt idx="1">
                  <c:v>1.2164299999999999E-2</c:v>
                </c:pt>
                <c:pt idx="2">
                  <c:v>4.176E-3</c:v>
                </c:pt>
                <c:pt idx="3">
                  <c:v>0</c:v>
                </c:pt>
                <c:pt idx="4">
                  <c:v>0</c:v>
                </c:pt>
                <c:pt idx="5">
                  <c:v>2.08005E-2</c:v>
                </c:pt>
                <c:pt idx="6">
                  <c:v>1.50016E-2</c:v>
                </c:pt>
                <c:pt idx="7">
                  <c:v>7.1063000000000003E-3</c:v>
                </c:pt>
                <c:pt idx="8">
                  <c:v>1.17728E-2</c:v>
                </c:pt>
                <c:pt idx="9">
                  <c:v>0</c:v>
                </c:pt>
                <c:pt idx="10">
                  <c:v>4.8099000000000003E-2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5.3067000000000003E-2</c:v>
                </c:pt>
                <c:pt idx="1">
                  <c:v>5.9681400000000003E-2</c:v>
                </c:pt>
                <c:pt idx="2">
                  <c:v>7.7544199999999994E-2</c:v>
                </c:pt>
                <c:pt idx="3">
                  <c:v>0.1247723</c:v>
                </c:pt>
                <c:pt idx="4">
                  <c:v>0.1137847</c:v>
                </c:pt>
                <c:pt idx="5">
                  <c:v>5.8529400000000002E-2</c:v>
                </c:pt>
                <c:pt idx="6">
                  <c:v>6.46032E-2</c:v>
                </c:pt>
                <c:pt idx="7">
                  <c:v>8.75774E-2</c:v>
                </c:pt>
                <c:pt idx="8">
                  <c:v>0.13044929999999999</c:v>
                </c:pt>
                <c:pt idx="9">
                  <c:v>0.1199868</c:v>
                </c:pt>
                <c:pt idx="10">
                  <c:v>0.15611349999999999</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0</c:v>
                </c:pt>
                <c:pt idx="1">
                  <c:v>5.0480999999999998E-3</c:v>
                </c:pt>
                <c:pt idx="2">
                  <c:v>1.17859E-2</c:v>
                </c:pt>
                <c:pt idx="3">
                  <c:v>0</c:v>
                </c:pt>
                <c:pt idx="4">
                  <c:v>0</c:v>
                </c:pt>
                <c:pt idx="5">
                  <c:v>0</c:v>
                </c:pt>
                <c:pt idx="6">
                  <c:v>0</c:v>
                </c:pt>
                <c:pt idx="7">
                  <c:v>9.8542000000000005E-3</c:v>
                </c:pt>
                <c:pt idx="8">
                  <c:v>2.2558999999999999E-3</c:v>
                </c:pt>
                <c:pt idx="9">
                  <c:v>0</c:v>
                </c:pt>
                <c:pt idx="10">
                  <c:v>1.5796999999999999E-2</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7.1459700000000001E-2</c:v>
                </c:pt>
                <c:pt idx="1">
                  <c:v>0.1127898</c:v>
                </c:pt>
                <c:pt idx="2">
                  <c:v>6.3756099999999996E-2</c:v>
                </c:pt>
                <c:pt idx="3">
                  <c:v>0.1533581</c:v>
                </c:pt>
                <c:pt idx="4">
                  <c:v>0.10871749999999999</c:v>
                </c:pt>
                <c:pt idx="5">
                  <c:v>0.1003421</c:v>
                </c:pt>
                <c:pt idx="6">
                  <c:v>0.1492222</c:v>
                </c:pt>
                <c:pt idx="7">
                  <c:v>0.10106950000000001</c:v>
                </c:pt>
                <c:pt idx="8">
                  <c:v>0.181841</c:v>
                </c:pt>
                <c:pt idx="9">
                  <c:v>0.1311292</c:v>
                </c:pt>
                <c:pt idx="10">
                  <c:v>0.110503</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0.91664690000000004</c:v>
                </c:pt>
                <c:pt idx="1">
                  <c:v>0.86287639999999999</c:v>
                </c:pt>
                <c:pt idx="2">
                  <c:v>0.86933680000000002</c:v>
                </c:pt>
                <c:pt idx="3">
                  <c:v>0.81876450000000001</c:v>
                </c:pt>
                <c:pt idx="4">
                  <c:v>0.85125430000000002</c:v>
                </c:pt>
                <c:pt idx="5">
                  <c:v>0.88106549999999995</c:v>
                </c:pt>
                <c:pt idx="6">
                  <c:v>0.82936589999999999</c:v>
                </c:pt>
                <c:pt idx="7">
                  <c:v>0.84568239999999995</c:v>
                </c:pt>
                <c:pt idx="8">
                  <c:v>0.75076889999999996</c:v>
                </c:pt>
                <c:pt idx="9">
                  <c:v>0.77630790000000005</c:v>
                </c:pt>
                <c:pt idx="10">
                  <c:v>0.78475569999999994</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0.82801990000000003</c:v>
                </c:pt>
                <c:pt idx="1">
                  <c:v>0.71550429999999998</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2.5966599999999999E-2</c:v>
                </c:pt>
                <c:pt idx="1">
                  <c:v>4.1944299999999997E-2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6.0865000000000002E-2</c:v>
                </c:pt>
                <c:pt idx="1">
                  <c:v>7.8780600000000006E-2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9.4902000000000007E-3</c:v>
                </c:pt>
                <c:pt idx="1">
                  <c:v>1.24058E-2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7.5658400000000001E-2</c:v>
                </c:pt>
                <c:pt idx="1">
                  <c:v>0.151365</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0.88443850000000002</c:v>
                </c:pt>
                <c:pt idx="1">
                  <c:v>0.78066060000000004</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8.6773786000000008</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9.0053099999999997E-2</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0.2961743</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9.2846000000000005E-3</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-8.0728904999999997</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8.8152826999999991</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0.87016130000000003</c:v>
                </c:pt>
                <c:pt idx="1">
                  <c:v>0.78081129999999999</c:v>
                </c:pt>
                <c:pt idx="2">
                  <c:v>0.338368</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2.5374999999999998E-3</c:v>
                </c:pt>
                <c:pt idx="1">
                  <c:v>5.5589300000000001E-2</c:v>
                </c:pt>
                <c:pt idx="2">
                  <c:v>2.6511E-2</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4.4086699999999999E-2</c:v>
                </c:pt>
                <c:pt idx="1">
                  <c:v>6.1377500000000002E-2</c:v>
                </c:pt>
                <c:pt idx="2">
                  <c:v>0.17959600000000001</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5.7428999999999996E-3</c:v>
                </c:pt>
                <c:pt idx="1">
                  <c:v>5.0980000000000003E-4</c:v>
                </c:pt>
                <c:pt idx="2">
                  <c:v>2.0744100000000001E-2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7.7471700000000004E-2</c:v>
                </c:pt>
                <c:pt idx="1">
                  <c:v>0.101712</c:v>
                </c:pt>
                <c:pt idx="2">
                  <c:v>0.43478090000000003</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0.89622389999999996</c:v>
                </c:pt>
                <c:pt idx="1">
                  <c:v>0.8629462</c:v>
                </c:pt>
                <c:pt idx="2">
                  <c:v>0.44617119999999999</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0.258488</c:v>
                </c:pt>
                <c:pt idx="1">
                  <c:v>0.73021069999999999</c:v>
                </c:pt>
                <c:pt idx="2">
                  <c:v>0.59879099999999996</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0</c:v>
                </c:pt>
                <c:pt idx="1">
                  <c:v>2.6882099999999999E-2</c:v>
                </c:pt>
                <c:pt idx="2">
                  <c:v>0</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0.1411269</c:v>
                </c:pt>
                <c:pt idx="1">
                  <c:v>9.1204800000000003E-2</c:v>
                </c:pt>
                <c:pt idx="2">
                  <c:v>9.7293699999999997E-2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0</c:v>
                </c:pt>
                <c:pt idx="1">
                  <c:v>0</c:v>
                </c:pt>
                <c:pt idx="2">
                  <c:v>3.6995999999999999E-3</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0.6003851</c:v>
                </c:pt>
                <c:pt idx="1">
                  <c:v>0.15170239999999999</c:v>
                </c:pt>
                <c:pt idx="2">
                  <c:v>0.30021569999999997</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0.2822075</c:v>
                </c:pt>
                <c:pt idx="1">
                  <c:v>0.7864101</c:v>
                </c:pt>
                <c:pt idx="2">
                  <c:v>0.67080300000000004</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0.38274010000000003</c:v>
                </c:pt>
                <c:pt idx="1">
                  <c:v>0.30565819999999999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9.9261999999999996E-3</c:v>
                </c:pt>
                <c:pt idx="1">
                  <c:v>4.8955400000000003E-2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0.1120234</c:v>
                </c:pt>
                <c:pt idx="1">
                  <c:v>0.1187155</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6.7530000000000003E-3</c:v>
                </c:pt>
                <c:pt idx="1">
                  <c:v>6.6907599999999998E-2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0.48855730000000003</c:v>
                </c:pt>
                <c:pt idx="1">
                  <c:v>0.45976319999999998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0.41439169999999997</c:v>
                </c:pt>
                <c:pt idx="1">
                  <c:v>0.42606179999999999</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0.58857550000000003</c:v>
                </c:pt>
                <c:pt idx="1">
                  <c:v>0.43495139999999999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7.0708000000000003E-3</c:v>
                </c:pt>
                <c:pt idx="1">
                  <c:v>2.8214099999999999E-2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8.7872599999999995E-2</c:v>
                </c:pt>
                <c:pt idx="1">
                  <c:v>0.14568149999999999</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3.0084099999999999E-2</c:v>
                </c:pt>
                <c:pt idx="1">
                  <c:v>3.3597700000000001E-2</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0.28639700000000001</c:v>
                </c:pt>
                <c:pt idx="1">
                  <c:v>0.35755520000000002</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0.61918899999999999</c:v>
                </c:pt>
                <c:pt idx="1">
                  <c:v>0.55723199999999995</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0.80415429999999999</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0.76413039999999999</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0.75052850000000004</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0.75710089999999997</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0.77004720000000004</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0.8232971</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0.8116101</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0.78919490000000003</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0.82840230000000004</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0.82511730000000005</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0.9162304</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0.90825690000000003</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0.89689580000000002</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0.89928790000000003</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0.92154420000000004</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0.77427100000000004</c:v>
                </c:pt>
                <c:pt idx="1">
                  <c:v>0.7051499</c:v>
                </c:pt>
                <c:pt idx="2">
                  <c:v>0.74361129999999998</c:v>
                </c:pt>
                <c:pt idx="3">
                  <c:v>0.83313649999999995</c:v>
                </c:pt>
                <c:pt idx="4">
                  <c:v>0.78372569999999997</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2.5032700000000001E-2</c:v>
                </c:pt>
                <c:pt idx="1">
                  <c:v>1.6742699999999999E-2</c:v>
                </c:pt>
                <c:pt idx="2">
                  <c:v>7.4689999999999999E-3</c:v>
                </c:pt>
                <c:pt idx="3">
                  <c:v>6.4764999999999996E-3</c:v>
                </c:pt>
                <c:pt idx="4">
                  <c:v>3.9478399999999997E-2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6.4083100000000004E-2</c:v>
                </c:pt>
                <c:pt idx="1">
                  <c:v>5.8017100000000002E-2</c:v>
                </c:pt>
                <c:pt idx="2">
                  <c:v>5.14726E-2</c:v>
                </c:pt>
                <c:pt idx="3">
                  <c:v>4.2499099999999998E-2</c:v>
                </c:pt>
                <c:pt idx="4">
                  <c:v>5.6708000000000001E-2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2.95716E-2</c:v>
                </c:pt>
                <c:pt idx="1">
                  <c:v>8.6563999999999999E-3</c:v>
                </c:pt>
                <c:pt idx="2">
                  <c:v>1.10347E-2</c:v>
                </c:pt>
                <c:pt idx="3">
                  <c:v>1.8481999999999998E-2</c:v>
                </c:pt>
                <c:pt idx="4">
                  <c:v>1.2227200000000001E-2</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0.1070417</c:v>
                </c:pt>
                <c:pt idx="1">
                  <c:v>0.21143390000000001</c:v>
                </c:pt>
                <c:pt idx="2">
                  <c:v>0.1864123</c:v>
                </c:pt>
                <c:pt idx="3">
                  <c:v>9.9405900000000005E-2</c:v>
                </c:pt>
                <c:pt idx="4">
                  <c:v>0.1078607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0.89295829999999998</c:v>
                </c:pt>
                <c:pt idx="1">
                  <c:v>0.77739360000000002</c:v>
                </c:pt>
                <c:pt idx="2">
                  <c:v>0.81358770000000002</c:v>
                </c:pt>
                <c:pt idx="3">
                  <c:v>0.90059409999999995</c:v>
                </c:pt>
                <c:pt idx="4">
                  <c:v>0.84670049999999997</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0.79044119999999995</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0.75581399999999999</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0.77800000000000002</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0.78237409999999996</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0.73541670000000003</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0.55570470000000005</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0.59216250000000004</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0.61337209999999998</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0.64267350000000001</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0.6172839</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0.7540017</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0.77850470000000005</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0.77747500000000003</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0.76955070000000003</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0.81408999999999998</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0.74406779999999995</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0.75630249999999999</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0.77617329999999995</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0.76372709999999999</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0.78410210000000002</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0.79255319999999996</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0.84936829999999996</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0.8824092</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0.8671875</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0.89897959999999999</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0.94319299999999995</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0.94582880000000003</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0.92050209999999999</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0.93190660000000003</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0.9477352</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0.7600787</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0.77862600000000004</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0.75995809999999997</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0.77356650000000005</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0.78048779999999995</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0.95594259999999998</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0.93865739999999998</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0.95182009999999995</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0.94549059999999996</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0.96244130000000006</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0.84401709999999996</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0.82955900000000005</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0.83445190000000002</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0.85441020000000001</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0.83415229999999996</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0.90837000000000001</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0.90303619999999996</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0.92511849999999995</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0.917103</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0.91967049999999995</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0.89782450000000003</c:v>
                </c:pt>
                <c:pt idx="1">
                  <c:v>0.80454130000000001</c:v>
                </c:pt>
                <c:pt idx="2">
                  <c:v>0.70099590000000001</c:v>
                </c:pt>
                <c:pt idx="3">
                  <c:v>0.74452130000000005</c:v>
                </c:pt>
                <c:pt idx="4">
                  <c:v>0.92611180000000004</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1.38528E-2</c:v>
                </c:pt>
                <c:pt idx="1">
                  <c:v>7.1966E-3</c:v>
                </c:pt>
                <c:pt idx="2">
                  <c:v>4.0921600000000002E-2</c:v>
                </c:pt>
                <c:pt idx="3">
                  <c:v>1.28418E-2</c:v>
                </c:pt>
                <c:pt idx="4">
                  <c:v>5.0876999999999997E-3</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3.5435500000000002E-2</c:v>
                </c:pt>
                <c:pt idx="1">
                  <c:v>5.91905E-2</c:v>
                </c:pt>
                <c:pt idx="2">
                  <c:v>7.7849100000000004E-2</c:v>
                </c:pt>
                <c:pt idx="3">
                  <c:v>6.2901299999999993E-2</c:v>
                </c:pt>
                <c:pt idx="4">
                  <c:v>3.01248E-2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0</c:v>
                </c:pt>
                <c:pt idx="1">
                  <c:v>1.4212900000000001E-2</c:v>
                </c:pt>
                <c:pt idx="2">
                  <c:v>1.8810500000000001E-2</c:v>
                </c:pt>
                <c:pt idx="3">
                  <c:v>6.6990000000000001E-3</c:v>
                </c:pt>
                <c:pt idx="4">
                  <c:v>0</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5.2887200000000002E-2</c:v>
                </c:pt>
                <c:pt idx="1">
                  <c:v>0.11485869999999999</c:v>
                </c:pt>
                <c:pt idx="2">
                  <c:v>0.16142290000000001</c:v>
                </c:pt>
                <c:pt idx="3">
                  <c:v>0.17303660000000001</c:v>
                </c:pt>
                <c:pt idx="4">
                  <c:v>3.8675800000000003E-2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0.92388099999999995</c:v>
                </c:pt>
                <c:pt idx="1">
                  <c:v>0.82912419999999998</c:v>
                </c:pt>
                <c:pt idx="2">
                  <c:v>0.76240110000000005</c:v>
                </c:pt>
                <c:pt idx="3">
                  <c:v>0.78127069999999998</c:v>
                </c:pt>
                <c:pt idx="4">
                  <c:v>0.94773450000000004</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0.82870809999999995</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0.82401659999999999</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0.82004089999999996</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0.84155599999999997</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0.84787469999999998</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0.85068259999999996</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0.8705773</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0.86126119999999995</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0.86560930000000003</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0.9038273</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0.73120300000000005</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0.71428570000000002</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0.69447239999999999</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0.71701539999999997</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0.75519130000000001</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0.56507940000000001</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0.57709250000000001</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0.6045296</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0.76564049999999995</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0.79099680000000006</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0.81573499999999999</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0.83966640000000003</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0.86026199999999997</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0.75450640000000002</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0.79067549999999998</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0.77022060000000003</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0.78752109999999997</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0.81268580000000001</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0.81255599999999994</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0.81418579999999996</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0.80574159999999995</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0.81818179999999996</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0.83367559999999996</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0.7361299</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0.70512819999999998</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0.71927370000000002</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0.75603869999999995</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0.77503849999999996</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0.74408779999999997</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0.72942289999999999</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0.73809519999999995</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0.76761749999999995</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0.75024679999999999</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0.89410590000000001</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0.89813799999999999</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0.89220920000000004</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0.91807910000000004</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0.93340730000000005</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0.743147</c:v>
                </c:pt>
                <c:pt idx="1">
                  <c:v>0.62411779999999994</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8.8909999999999998E-4</c:v>
                </c:pt>
                <c:pt idx="1">
                  <c:v>1.6369600000000002E-2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7.3991600000000005E-2</c:v>
                </c:pt>
                <c:pt idx="1">
                  <c:v>8.2005599999999998E-2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2.3549E-3</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0.1819723</c:v>
                </c:pt>
                <c:pt idx="1">
                  <c:v>0.27515210000000001</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0.75094590000000006</c:v>
                </c:pt>
                <c:pt idx="1">
                  <c:v>0.63305270000000002</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0.98091600000000001</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0.98230090000000003</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0.98938429999999999</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0.9910873</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0.98308669999999998</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0.91679049999999995</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0.92280700000000004</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0.91973249999999995</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0.92397660000000004</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0.92967409999999995</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0.67354599999999998</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0.60348579999999996</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0.61585369999999995</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0.64383559999999995</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0.64251210000000003</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0.7509091</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0.6900212</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0.68008049999999998</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0.70722430000000003</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0.71889400000000003</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0.67269440000000003</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0.68921770000000004</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0.66191449999999996</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0.70172080000000003</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0.71860460000000004</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0.60297239999999996</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0.61904760000000003</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0.65478840000000005</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0.69565220000000005</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0.71801570000000003</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0.81105170000000004</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0.74791660000000004</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0.72475250000000002</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0.76459509999999997</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0.73744290000000001</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0.91145039999999999</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0.90418120000000002</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0.89492119999999997</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0.90649760000000001</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0.921875</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0.77972710000000001</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0.76575629999999995</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0.76004119999999997</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0.7787115</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0.77628640000000004</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0.86520949999999996</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0.87763709999999995</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0.86262629999999996</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0.88385829999999999</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0.88443400000000005</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0.72311630000000005</c:v>
                </c:pt>
                <c:pt idx="1">
                  <c:v>0.61037909999999995</c:v>
                </c:pt>
                <c:pt idx="2">
                  <c:v>0.65266679999999999</c:v>
                </c:pt>
                <c:pt idx="3">
                  <c:v>0.67213409999999996</c:v>
                </c:pt>
                <c:pt idx="4">
                  <c:v>0.57876930000000004</c:v>
                </c:pt>
                <c:pt idx="5">
                  <c:v>0.7971374</c:v>
                </c:pt>
                <c:pt idx="6">
                  <c:v>0.8370841</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1.6265999999999999E-2</c:v>
                </c:pt>
                <c:pt idx="1">
                  <c:v>6.5764699999999995E-2</c:v>
                </c:pt>
                <c:pt idx="2">
                  <c:v>1.9582499999999999E-2</c:v>
                </c:pt>
                <c:pt idx="3">
                  <c:v>1.35569E-2</c:v>
                </c:pt>
                <c:pt idx="4">
                  <c:v>3.2774999999999999E-2</c:v>
                </c:pt>
                <c:pt idx="5">
                  <c:v>1.1397600000000001E-2</c:v>
                </c:pt>
                <c:pt idx="6">
                  <c:v>7.4691000000000002E-3</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7.9147300000000004E-2</c:v>
                </c:pt>
                <c:pt idx="1">
                  <c:v>8.9829800000000001E-2</c:v>
                </c:pt>
                <c:pt idx="2">
                  <c:v>9.2399999999999996E-2</c:v>
                </c:pt>
                <c:pt idx="3">
                  <c:v>0.1038979</c:v>
                </c:pt>
                <c:pt idx="4">
                  <c:v>9.5784499999999995E-2</c:v>
                </c:pt>
                <c:pt idx="5">
                  <c:v>7.2099300000000005E-2</c:v>
                </c:pt>
                <c:pt idx="6">
                  <c:v>6.1906999999999997E-2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2.3376500000000001E-2</c:v>
                </c:pt>
                <c:pt idx="1">
                  <c:v>6.7879000000000004E-3</c:v>
                </c:pt>
                <c:pt idx="2">
                  <c:v>0</c:v>
                </c:pt>
                <c:pt idx="3">
                  <c:v>1.8571799999999999E-2</c:v>
                </c:pt>
                <c:pt idx="4">
                  <c:v>2.05522E-2</c:v>
                </c:pt>
                <c:pt idx="5">
                  <c:v>1.40307E-2</c:v>
                </c:pt>
                <c:pt idx="6">
                  <c:v>8.5099999999999995E-5</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0.15809390000000001</c:v>
                </c:pt>
                <c:pt idx="1">
                  <c:v>0.22723840000000001</c:v>
                </c:pt>
                <c:pt idx="2">
                  <c:v>0.2353507</c:v>
                </c:pt>
                <c:pt idx="3">
                  <c:v>0.19183919999999999</c:v>
                </c:pt>
                <c:pt idx="4">
                  <c:v>0.272119</c:v>
                </c:pt>
                <c:pt idx="5">
                  <c:v>0.1053351</c:v>
                </c:pt>
                <c:pt idx="6">
                  <c:v>9.3454599999999999E-2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0.72475270000000003</c:v>
                </c:pt>
                <c:pt idx="1">
                  <c:v>0.70587040000000001</c:v>
                </c:pt>
                <c:pt idx="2">
                  <c:v>0.71224580000000004</c:v>
                </c:pt>
                <c:pt idx="3">
                  <c:v>0.70553619999999995</c:v>
                </c:pt>
                <c:pt idx="4">
                  <c:v>0.6354069</c:v>
                </c:pt>
                <c:pt idx="5">
                  <c:v>0.83509869999999997</c:v>
                </c:pt>
                <c:pt idx="6">
                  <c:v>0.85953100000000004</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0.88571429999999995</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0.82231399999999999</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0.82574259999999999</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0.86415090000000006</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0.86727690000000002</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0.85071580000000002</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0.79334910000000003</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0.79310349999999996</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0.83368869999999995</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0.84020620000000001</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0.86411150000000003</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0.87138269999999995</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0.88932809999999995</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0.80612240000000002</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0.76146789999999998</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0.82978730000000001</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0.76744190000000001</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0.85365860000000005</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0.79620860000000004</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0.75141250000000004</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0.80745339999999999</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0.83152170000000003</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0.81437119999999996</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0.87637359999999997</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0.88124999999999998</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0.90939599999999998</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0.88200590000000001</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0.875</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0.85457269999999996</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0.84033610000000003</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0.84020620000000001</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0.85540340000000004</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0.86372009999999999</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0.72980020000000001</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0.68518520000000005</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0.72684309999999996</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0.73969070000000003</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0.78147029999999995</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0.82394369999999995</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0.78181820000000002</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0.77439020000000003</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0.83606559999999996</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0.74556210000000001</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0.89668130000000001</c:v>
                </c:pt>
                <c:pt idx="1">
                  <c:v>0.72046489999999996</c:v>
                </c:pt>
                <c:pt idx="2">
                  <c:v>0.61108110000000004</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3.6405999999999999E-3</c:v>
                </c:pt>
                <c:pt idx="1">
                  <c:v>7.1655E-3</c:v>
                </c:pt>
                <c:pt idx="2">
                  <c:v>4.2581300000000002E-2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4.7044099999999998E-2</c:v>
                </c:pt>
                <c:pt idx="1">
                  <c:v>7.5185100000000005E-2</c:v>
                </c:pt>
                <c:pt idx="2">
                  <c:v>0.1059194</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3.9261000000000001E-3</c:v>
                </c:pt>
                <c:pt idx="1">
                  <c:v>6.6724000000000002E-3</c:v>
                </c:pt>
                <c:pt idx="2">
                  <c:v>1.7340000000000001E-2</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4.8707800000000002E-2</c:v>
                </c:pt>
                <c:pt idx="1">
                  <c:v>0.19051209999999999</c:v>
                </c:pt>
                <c:pt idx="2">
                  <c:v>0.2230782</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0.93418480000000004</c:v>
                </c:pt>
                <c:pt idx="1">
                  <c:v>0.74756500000000004</c:v>
                </c:pt>
                <c:pt idx="2">
                  <c:v>0.7769218</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0.87333329999999998</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0.83727810000000003</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0.85114500000000004</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0.81025639999999999</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0.81887359999999998</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0.83363799999999999</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0.52620319999999998</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0.51048950000000004</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0.52325580000000005</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0.56016600000000005</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0.55121949999999997</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0.58935360000000003</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0.59067360000000002</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0.6334552</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0.63157890000000005</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0.86070219999999997</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0.84893879999999999</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0.85479799999999995</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0.86437030000000004</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0.87388529999999998</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0.66728620000000005</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0.69650199999999995</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0.67241379999999995</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0.70119149999999997</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0.70922739999999995</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0.75222809999999996</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0.74059410000000003</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0.73443579999999997</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0.75592630000000005</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0.76404490000000003</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0.43639289999999997</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0.4093098</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0.48393570000000002</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0.44289040000000002</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0.49897330000000001</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0.48755189999999998</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0.54676259999999999</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0.68380779999999997</c:v>
                </c:pt>
                <c:pt idx="1">
                  <c:v>0.89646190000000003</c:v>
                </c:pt>
                <c:pt idx="2">
                  <c:v>0.97843119999999995</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7.5509000000000001E-3</c:v>
                </c:pt>
                <c:pt idx="1">
                  <c:v>2.2444100000000002E-2</c:v>
                </c:pt>
                <c:pt idx="2">
                  <c:v>4.505E-4</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7.4867100000000006E-2</c:v>
                </c:pt>
                <c:pt idx="1">
                  <c:v>3.9026900000000003E-2</c:v>
                </c:pt>
                <c:pt idx="2">
                  <c:v>1.9222699999999999E-2</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1.06122E-2</c:v>
                </c:pt>
                <c:pt idx="1">
                  <c:v>3.9330000000000002E-4</c:v>
                </c:pt>
                <c:pt idx="2">
                  <c:v>0</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0.2231619</c:v>
                </c:pt>
                <c:pt idx="1">
                  <c:v>4.1673799999999997E-2</c:v>
                </c:pt>
                <c:pt idx="2">
                  <c:v>1.8956000000000001E-3</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0.75193489999999996</c:v>
                </c:pt>
                <c:pt idx="1">
                  <c:v>0.93120849999999999</c:v>
                </c:pt>
                <c:pt idx="2">
                  <c:v>0.98128190000000004</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0.562724</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0.56584100000000004</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0.59371070000000004</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0.61975029999999998</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0.62201589999999995</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0.8728669</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0.85988489999999995</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0.84458829999999996</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0.87425660000000005</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0.86766169999999998</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0.89511110000000005</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0.88247010000000004</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0.87823589999999996</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0.88028169999999994</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0.89783279999999999</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0.63068780000000002</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0.60191850000000002</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0.61712250000000002</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0.65604390000000001</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0.66494180000000003</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0.77263970000000004</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0.74272930000000004</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0.75384620000000002</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0.78947369999999994</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0.78260870000000005</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0.25266899999999998</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0.26400000000000001</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0.30115829999999999</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0.31799159999999999</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0.2863636</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8.7684946000000004</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8.6775789000000003</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8.7285719000000004</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8.8286715000000004</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8.8091840999999995</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0.40849669999999999</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0.39226519999999998</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0.4231434</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0.4521193</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0.4652908</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2</c:v>
                </c:pt>
                <c:pt idx="1">
                  <c:v>4</c:v>
                </c:pt>
                <c:pt idx="2">
                  <c:v>0</c:v>
                </c:pt>
                <c:pt idx="3">
                  <c:v>10</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51</c:v>
                </c:pt>
                <c:pt idx="1">
                  <c:v>48</c:v>
                </c:pt>
                <c:pt idx="2">
                  <c:v>60</c:v>
                </c:pt>
                <c:pt idx="3">
                  <c:v>49</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8</c:v>
                </c:pt>
                <c:pt idx="1">
                  <c:v>9</c:v>
                </c:pt>
                <c:pt idx="2">
                  <c:v>1</c:v>
                </c:pt>
                <c:pt idx="3">
                  <c:v>2</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0.79559080000000004</c:v>
                </c:pt>
                <c:pt idx="1">
                  <c:v>0.7567507</c:v>
                </c:pt>
                <c:pt idx="2">
                  <c:v>0.80860909999999997</c:v>
                </c:pt>
                <c:pt idx="3">
                  <c:v>0.525034</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5.0356000000000003E-3</c:v>
                </c:pt>
                <c:pt idx="1">
                  <c:v>2.06432E-2</c:v>
                </c:pt>
                <c:pt idx="2">
                  <c:v>1.97214E-2</c:v>
                </c:pt>
                <c:pt idx="3">
                  <c:v>1.09181E-2</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5.5560499999999999E-2</c:v>
                </c:pt>
                <c:pt idx="1">
                  <c:v>5.3636499999999997E-2</c:v>
                </c:pt>
                <c:pt idx="2">
                  <c:v>4.7633200000000001E-2</c:v>
                </c:pt>
                <c:pt idx="3">
                  <c:v>8.6177299999999998E-2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1.5004E-2</c:v>
                </c:pt>
                <c:pt idx="1">
                  <c:v>7.7559999999999999E-4</c:v>
                </c:pt>
                <c:pt idx="2">
                  <c:v>1.22449E-2</c:v>
                </c:pt>
                <c:pt idx="3">
                  <c:v>2.0868100000000001E-2</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0.12880910000000001</c:v>
                </c:pt>
                <c:pt idx="1">
                  <c:v>0.16819400000000001</c:v>
                </c:pt>
                <c:pt idx="2">
                  <c:v>0.1117913</c:v>
                </c:pt>
                <c:pt idx="3">
                  <c:v>0.3570026</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0.83533100000000005</c:v>
                </c:pt>
                <c:pt idx="1">
                  <c:v>0.81390249999999997</c:v>
                </c:pt>
                <c:pt idx="2">
                  <c:v>0.86599669999999995</c:v>
                </c:pt>
                <c:pt idx="3">
                  <c:v>0.59284250000000005</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0.70482299999999998</c:v>
                </c:pt>
                <c:pt idx="1">
                  <c:v>0.66465450000000004</c:v>
                </c:pt>
                <c:pt idx="2">
                  <c:v>0.83296490000000001</c:v>
                </c:pt>
                <c:pt idx="3">
                  <c:v>0.56095220000000001</c:v>
                </c:pt>
                <c:pt idx="4">
                  <c:v>0.4976932</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7.3542E-3</c:v>
                </c:pt>
                <c:pt idx="1">
                  <c:v>0</c:v>
                </c:pt>
                <c:pt idx="2">
                  <c:v>1.34918E-2</c:v>
                </c:pt>
                <c:pt idx="3">
                  <c:v>2.9949E-3</c:v>
                </c:pt>
                <c:pt idx="4">
                  <c:v>1.2478100000000001E-2</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5.6852899999999998E-2</c:v>
                </c:pt>
                <c:pt idx="1">
                  <c:v>8.2099900000000003E-2</c:v>
                </c:pt>
                <c:pt idx="2">
                  <c:v>5.9615099999999997E-2</c:v>
                </c:pt>
                <c:pt idx="3">
                  <c:v>8.2477999999999996E-2</c:v>
                </c:pt>
                <c:pt idx="4">
                  <c:v>9.0496199999999999E-2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1.1745E-3</c:v>
                </c:pt>
                <c:pt idx="1">
                  <c:v>7.4123000000000001E-3</c:v>
                </c:pt>
                <c:pt idx="2">
                  <c:v>0</c:v>
                </c:pt>
                <c:pt idx="3">
                  <c:v>5.7555999999999996E-3</c:v>
                </c:pt>
                <c:pt idx="4">
                  <c:v>4.352E-3</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0.22979540000000001</c:v>
                </c:pt>
                <c:pt idx="1">
                  <c:v>0.2458333</c:v>
                </c:pt>
                <c:pt idx="2">
                  <c:v>9.3928200000000003E-2</c:v>
                </c:pt>
                <c:pt idx="3">
                  <c:v>0.3478194</c:v>
                </c:pt>
                <c:pt idx="4">
                  <c:v>0.39498060000000002</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0.76496379999999997</c:v>
                </c:pt>
                <c:pt idx="1">
                  <c:v>0.70450380000000001</c:v>
                </c:pt>
                <c:pt idx="2">
                  <c:v>0.87567620000000002</c:v>
                </c:pt>
                <c:pt idx="3">
                  <c:v>0.62576399999999999</c:v>
                </c:pt>
                <c:pt idx="4">
                  <c:v>0.54589169999999998</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dirty="0"/>
          </a:p>
        </p:txBody>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67111814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69.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www.ncpes.co.uk/"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78226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NHS Black Country Integrated Care Board</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1,032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2,592</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40</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3772205744"/>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2,812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2,592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1,032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2615803363"/>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838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192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1,032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3891048402"/>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259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124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136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1,032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3466576363"/>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827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45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12</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21</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1,032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52247066"/>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2322265"/>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26999310"/>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65322899"/>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07005491"/>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36601996"/>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70600848"/>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32071859"/>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76336532"/>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42227013"/>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67669194"/>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60312536"/>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28454041"/>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31403745"/>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08508771"/>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62805241"/>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323220405"/>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556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616640890"/>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983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1014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1021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1029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1028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2384310775"/>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89%</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1202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1202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1022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81%</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90%</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564608202"/>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2717190584"/>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1384601730"/>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731484586"/>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1013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78%</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2560707558"/>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611725629"/>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622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1164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993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3999326028"/>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1378400285"/>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2146467552"/>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2225157155"/>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29%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28%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3E828A9-5D02-57BB-9851-759ADDD5BA8E}"/>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6B292C9B-88CF-7448-AB07-DDFC460D51E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C57C28F-D637-153E-A465-4B0992B0C691}"/>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6A30EE3F-A068-1773-D98B-2FF94B19EC3A}"/>
              </a:ext>
              <a:ext uri="{C183D7F6-B498-43B3-948B-1728B52AA6E4}">
                <adec:decorative xmlns:adec="http://schemas.microsoft.com/office/drawing/2017/decorative" val="0"/>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8" name="object 1">
            <a:extLst>
              <a:ext uri="{FF2B5EF4-FFF2-40B4-BE49-F238E27FC236}">
                <a16:creationId xmlns:a16="http://schemas.microsoft.com/office/drawing/2014/main" id="{5D061FEF-B2EA-BE97-2DC5-3A712338E658}"/>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D5C5474B-A72C-A8E8-AE9F-70ADE7FCA6D0}"/>
              </a:ext>
            </a:extLst>
          </p:cNvPr>
          <p:cNvGraphicFramePr>
            <a:graphicFrameLocks noGrp="1"/>
          </p:cNvGraphicFramePr>
          <p:nvPr>
            <p:extLst>
              <p:ext uri="{D42A27DB-BD31-4B8C-83A1-F6EECF244321}">
                <p14:modId xmlns:p14="http://schemas.microsoft.com/office/powerpoint/2010/main" val="4117203853"/>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Executive</a:t>
                      </a:r>
                      <a:r>
                        <a:rPr lang="en-GB" sz="1150" b="0" u="none" spc="120"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 </a:t>
                      </a:r>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summary</a:t>
                      </a:r>
                      <a:r>
                        <a:rPr lang="en-GB" sz="1150" b="0" u="none" baseline="0" noProof="0" dirty="0">
                          <a:solidFill>
                            <a:schemeClr val="tx1"/>
                          </a:solidFill>
                          <a:uFillTx/>
                          <a:latin typeface="Arial" panose="020B0604020202020204" pitchFamily="34" charset="0"/>
                          <a:cs typeface="Arial" panose="020B0604020202020204" pitchFamily="34" charset="0"/>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23797274"/>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080280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3434639347"/>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148550769"/>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4137403942"/>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327847980"/>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2113817011"/>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2493852122"/>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2375742629"/>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424780432"/>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2545979357"/>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2659462906"/>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3603692008"/>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190832888"/>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2445438960"/>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3808038846"/>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3375337093"/>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67%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100%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2461420778"/>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2620955117"/>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3806210314"/>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1299779718"/>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2385896779"/>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3785491022"/>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1025423034"/>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2462112663"/>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2122831750"/>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2539118606"/>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2278532052"/>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3575835184"/>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391012122"/>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1022538504"/>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7631D4A7-C797-AD5D-F653-01DA86FB272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AAC0308-A936-442F-9A61-758D848716C2}" type="slidenum">
              <a:rPr lang="en-GB" spc="-25" noProof="0" smtClean="0"/>
              <a:t>3</a:t>
            </a:fld>
            <a:endParaRPr lang="en-GB" spc="-25" noProof="0" dirty="0"/>
          </a:p>
        </p:txBody>
      </p:sp>
      <p:grpSp>
        <p:nvGrpSpPr>
          <p:cNvPr id="2" name="Group 1">
            <a:extLst>
              <a:ext uri="{FF2B5EF4-FFF2-40B4-BE49-F238E27FC236}">
                <a16:creationId xmlns:a16="http://schemas.microsoft.com/office/drawing/2014/main" id="{E59BEEAA-8610-2CA3-30DA-78FFD55B12C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874C997A-897B-3B12-0071-81A04F558A0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59B7909-EFF7-12B9-A476-01327BBBF21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3" name="object 1"/>
          <p:cNvSpPr txBox="1">
            <a:spLocks noGrp="1"/>
          </p:cNvSpPr>
          <p:nvPr>
            <p:ph type="title" idx="4294967295"/>
          </p:nvPr>
        </p:nvSpPr>
        <p:spPr>
          <a:xfrm>
            <a:off x="419290" y="1003300"/>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19B85C79-B890-3EA0-CB4A-AF9F75D91D8C}"/>
              </a:ext>
            </a:extLst>
          </p:cNvPr>
          <p:cNvSpPr txBox="1"/>
          <p:nvPr/>
        </p:nvSpPr>
        <p:spPr>
          <a:xfrm>
            <a:off x="419290" y="1344916"/>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above_expected"/>
          <p:cNvGraphicFramePr>
            <a:graphicFrameLocks noGrp="1"/>
          </p:cNvGraphicFramePr>
          <p:nvPr>
            <p:extLst>
              <p:ext uri="{D42A27DB-BD31-4B8C-83A1-F6EECF244321}">
                <p14:modId xmlns:p14="http://schemas.microsoft.com/office/powerpoint/2010/main" val="1924513123"/>
              </p:ext>
            </p:extLst>
          </p:nvPr>
        </p:nvGraphicFramePr>
        <p:xfrm>
          <a:off x="428498" y="1242695"/>
          <a:ext cx="6732322" cy="10533380"/>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37795">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Q12. Patient was told they could have a family member, carer or friend with them when told diagnosis</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89%</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Q14. Cancer diagnosis explained in a way the patient could completely understand</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81%</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489837949"/>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Q15. Patient was definitely told about their diagnosis in an appropriate place</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90%</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503487968"/>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Q29. Patient was offered information about how to get financial help or benefits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78%</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799138907"/>
                  </a:ext>
                </a:extLst>
              </a:tr>
            </a:tbl>
          </a:graphicData>
        </a:graphic>
      </p:graphicFrame>
      <p:sp>
        <p:nvSpPr>
          <p:cNvPr id="10" name="txt_org_name">
            <a:extLst>
              <a:ext uri="{FF2B5EF4-FFF2-40B4-BE49-F238E27FC236}">
                <a16:creationId xmlns:a16="http://schemas.microsoft.com/office/drawing/2014/main" id="{64B04C02-065D-D2A3-A433-5256AD78F9B5}"/>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E6EB594A-1CB1-2C3B-185C-3B15988DAC3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709896118"/>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2476537049"/>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2409697492"/>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2826040729"/>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4027412" y="622300"/>
            <a:ext cx="3251211"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NHS Black Country Integrated Care Board</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4074684740"/>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1204176880"/>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1979990258"/>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1411468302"/>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3019183193"/>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4283896955"/>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1962170856"/>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1868808335"/>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1899680989"/>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171685592"/>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1877364469"/>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3495045914"/>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3925338500"/>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2279333369"/>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4026903783"/>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2458874267"/>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3236291992"/>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4142187855"/>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1137735164"/>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1880890901"/>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2255969300"/>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4143352128"/>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530306251"/>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729275361"/>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690486164"/>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2706763414"/>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2810571474"/>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950142289"/>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E85AD3DB-8FCD-D52C-6930-66A54AC6E5B2}"/>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651F2BA-106D-0015-2D71-33CFDB0BAA7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9B082A9-BFFA-4C47-92B2-47DFCB5B6736}" type="slidenum">
              <a:rPr lang="en-GB" spc="-25" noProof="0" smtClean="0"/>
              <a:t>4</a:t>
            </a:fld>
            <a:endParaRPr lang="en-GB" spc="-25" noProof="0" dirty="0"/>
          </a:p>
        </p:txBody>
      </p:sp>
      <p:sp>
        <p:nvSpPr>
          <p:cNvPr id="3" name="object 1">
            <a:extLst>
              <a:ext uri="{FF2B5EF4-FFF2-40B4-BE49-F238E27FC236}">
                <a16:creationId xmlns:a16="http://schemas.microsoft.com/office/drawing/2014/main" id="{33AFB031-BE91-4C3F-9D34-3556E77ACD49}"/>
              </a:ext>
            </a:extLst>
          </p:cNvPr>
          <p:cNvSpPr txBox="1">
            <a:spLocks noGrp="1"/>
          </p:cNvSpPr>
          <p:nvPr>
            <p:ph type="title" idx="4294967295"/>
          </p:nvPr>
        </p:nvSpPr>
        <p:spPr>
          <a:xfrm>
            <a:off x="419290" y="1018655"/>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DFF674EC-1F30-3746-1771-BE2B604DB9A8}"/>
              </a:ext>
            </a:extLst>
          </p:cNvPr>
          <p:cNvSpPr txBox="1"/>
          <p:nvPr/>
        </p:nvSpPr>
        <p:spPr>
          <a:xfrm>
            <a:off x="419290" y="1373634"/>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below_expected">
            <a:extLst>
              <a:ext uri="{FF2B5EF4-FFF2-40B4-BE49-F238E27FC236}">
                <a16:creationId xmlns:a16="http://schemas.microsoft.com/office/drawing/2014/main" id="{DA16AE7C-0BE7-A9B9-D490-CBA8F07CA57E}"/>
              </a:ext>
            </a:extLst>
          </p:cNvPr>
          <p:cNvGraphicFramePr>
            <a:graphicFrameLocks noGrp="1"/>
          </p:cNvGraphicFramePr>
          <p:nvPr>
            <p:extLst>
              <p:ext uri="{D42A27DB-BD31-4B8C-83A1-F6EECF244321}">
                <p14:modId xmlns:p14="http://schemas.microsoft.com/office/powerpoint/2010/main" val="1638880204"/>
              </p:ext>
            </p:extLst>
          </p:nvPr>
        </p:nvGraphicFramePr>
        <p:xfrm>
          <a:off x="428498" y="1221235"/>
          <a:ext cx="6732322" cy="14563065"/>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08654">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59869">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Q03. Referral for diagnosis was explained in a way the patient could completely understand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Q31. Patient had confidence and trust in all of the team looking after them during their stay in hospital</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085931750"/>
                  </a:ext>
                </a:extLst>
              </a:tr>
            </a:tbl>
          </a:graphicData>
        </a:graphic>
      </p:graphicFrame>
      <p:sp>
        <p:nvSpPr>
          <p:cNvPr id="10" name="txt_org_name">
            <a:extLst>
              <a:ext uri="{FF2B5EF4-FFF2-40B4-BE49-F238E27FC236}">
                <a16:creationId xmlns:a16="http://schemas.microsoft.com/office/drawing/2014/main" id="{4498F9A4-CB89-4796-A0DC-263DAD39BF83}"/>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6E63805E-7F2A-5424-DB8A-5E459F76167E}"/>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05CA61-FA5B-1B7A-D7A3-3E3F13798E9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AEA923BE-6918-07DA-84F3-BF34A074338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7B4EB12-CB5B-C511-1638-DD534B88DBE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0068206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2482982791"/>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2900166378"/>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2370381018"/>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3186335589"/>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3411811169"/>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1131752375"/>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748306227"/>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2940664131"/>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823707672"/>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4236474467"/>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122370830"/>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4114463322"/>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2229552807"/>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2598575834"/>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2706978765"/>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722387521"/>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2969636726"/>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2916339246"/>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1403527210"/>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2934180268"/>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2511608740"/>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3113134295"/>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1119036986"/>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3871410501"/>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3466524683"/>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1183359849"/>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1999446582"/>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3028988843"/>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502037151"/>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959869385"/>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2466798481"/>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1511582357"/>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1947578265"/>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8979AA70-22EC-683B-C9EB-96BF78FAF29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089F3B2-00F6-4D09-81DC-F17421CDC0E9}" type="slidenum">
              <a:rPr lang="en-GB" spc="-25" noProof="0"/>
              <a:t>5</a:t>
            </a:fld>
            <a:endParaRPr lang="en-GB" spc="-25" noProof="0" dirty="0"/>
          </a:p>
        </p:txBody>
      </p:sp>
      <p:sp>
        <p:nvSpPr>
          <p:cNvPr id="7" name="object 1">
            <a:extLst>
              <a:ext uri="{FF2B5EF4-FFF2-40B4-BE49-F238E27FC236}">
                <a16:creationId xmlns:a16="http://schemas.microsoft.com/office/drawing/2014/main" id="{6AFD23A5-C008-B191-8796-69A55582A16C}"/>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a:latin typeface="Arial"/>
                <a:cs typeface="Arial"/>
              </a:rPr>
              <a:t>the</a:t>
            </a:r>
            <a:r>
              <a:rPr lang="en-GB" sz="1150" spc="-5" noProof="0">
                <a:latin typeface="Arial"/>
                <a:cs typeface="Arial"/>
              </a:rPr>
              <a:t> fif</a:t>
            </a:r>
            <a:r>
              <a:rPr lang="en-GB" sz="1150" noProof="0">
                <a:latin typeface="Arial"/>
                <a:cs typeface="Arial"/>
              </a:rPr>
              <a:t>teenth</a:t>
            </a:r>
            <a:r>
              <a:rPr lang="en-GB" sz="1150" spc="-10" noProof="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latin typeface="Arial"/>
              <a:cs typeface="Arial"/>
            </a:endParaRPr>
          </a:p>
        </p:txBody>
      </p:sp>
      <p:sp>
        <p:nvSpPr>
          <p:cNvPr id="9" name="object 3">
            <a:extLst>
              <a:ext uri="{FF2B5EF4-FFF2-40B4-BE49-F238E27FC236}">
                <a16:creationId xmlns:a16="http://schemas.microsoft.com/office/drawing/2014/main" id="{28B48030-3612-B052-F959-96E297A1B31B}"/>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9C06C513-F1C2-AEE8-57E9-D6004767855D}"/>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85AB393F-B2CD-6A75-46E0-2AD5F007DA96}"/>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627E93E-B3C8-05FB-6912-B96560C68849}"/>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0B8A53FC-3D21-F6DF-C1E6-71CE50A2EBC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43367C34-4340-CADD-5078-E146792626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E8A1406E-C8D3-277A-E3AA-FC0F4BC6D30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1491700803"/>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2707025988"/>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2851544356"/>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1544809747"/>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4127001026"/>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671547868"/>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1161164055"/>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117571827"/>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3921364575"/>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2773489240"/>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816131524"/>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4252610126"/>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3540885168"/>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2195136887"/>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4250154976"/>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1252654597"/>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2860919015"/>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673901731"/>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2544245040"/>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28%</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90813981"/>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98152588"/>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78290615"/>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13467094"/>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35134391"/>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63447897"/>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9247050"/>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53228416"/>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88381922"/>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4164203305"/>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75730556"/>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44933569"/>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6704183"/>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83867582"/>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15798489"/>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62404791"/>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18820754"/>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17356240"/>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15791952"/>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01790905"/>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11862366"/>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78323927"/>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26174829"/>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68103198"/>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92064257"/>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32787899"/>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24660089"/>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19115927"/>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15690867"/>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21806695"/>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7845842"/>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11910884"/>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88889828"/>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91212515"/>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95885323"/>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2803563"/>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55471968"/>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7641052"/>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36268710"/>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02915402"/>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2523C779-FA6E-1ED1-2668-C431FB74493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068FFB8-07C4-4122-A155-73C3AD1D771A}" type="slidenum">
              <a:rPr lang="en-GB" spc="-25" noProof="0"/>
              <a:t>6</a:t>
            </a:fld>
            <a:endParaRPr lang="en-GB" spc="-25" noProof="0" dirty="0"/>
          </a:p>
        </p:txBody>
      </p:sp>
      <p:sp>
        <p:nvSpPr>
          <p:cNvPr id="3" name="Title 2" hidden="1">
            <a:extLst>
              <a:ext uri="{FF2B5EF4-FFF2-40B4-BE49-F238E27FC236}">
                <a16:creationId xmlns:a16="http://schemas.microsoft.com/office/drawing/2014/main" id="{E6C3B9D2-7B92-6CC5-D7E9-BE2BC1404942}"/>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p:cNvSpPr txBox="1"/>
          <p:nvPr/>
        </p:nvSpPr>
        <p:spPr>
          <a:xfrm>
            <a:off x="425450" y="1029972"/>
            <a:ext cx="6696000" cy="918713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ICB results are derived</a:t>
            </a:r>
          </a:p>
          <a:p>
            <a:pPr marL="12700" algn="l">
              <a:spcBef>
                <a:spcPts val="600"/>
              </a:spcBef>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the postcode of each patient. Alliance and ICB results therefore reflect the experience of people referred from within the geographical footprint. This mapping is achieved using lookup files released by the Office for National Statistics. Alliance and ICB results are therefore presented at the ‘England’ level and exclude other UK postcodes. </a:t>
            </a:r>
            <a:r>
              <a:rPr lang="en-GB" sz="1150" dirty="0">
                <a:latin typeface="Arial" panose="020B0604020202020204" pitchFamily="34" charset="0"/>
                <a:cs typeface="Arial" panose="020B0604020202020204" pitchFamily="34" charset="0"/>
              </a:rPr>
              <a:t>From 1 April 2026, changes were made to ICB boundaries, including mergers and boundary realignments across England. Historic data in this report have been recalculated to reflect the current ICB geography and are not directly comparable with previously published ICB reports.</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ICB 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ICB level is available in the ICB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ICB.</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2B629398-51BD-A486-EAFB-16F1120EB63E}"/>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9B511F33-0C54-5F61-0E8E-51C38323204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0150EB9B-06E4-12DC-F098-517688A9E79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3" action="ppaction://hlinksldjump"/>
              <a:extLst>
                <a:ext uri="{FF2B5EF4-FFF2-40B4-BE49-F238E27FC236}">
                  <a16:creationId xmlns:a16="http://schemas.microsoft.com/office/drawing/2014/main" id="{B14B2C27-8919-2E47-BA79-A4817B5603E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3" action="ppaction://hlinksldjump"/>
              <a:extLst>
                <a:ext uri="{FF2B5EF4-FFF2-40B4-BE49-F238E27FC236}">
                  <a16:creationId xmlns:a16="http://schemas.microsoft.com/office/drawing/2014/main" id="{D5FB59C5-9B12-182A-CDD5-C8EDE925EF90}"/>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13" name="Footnote">
            <a:extLst>
              <a:ext uri="{FF2B5EF4-FFF2-40B4-BE49-F238E27FC236}">
                <a16:creationId xmlns:a16="http://schemas.microsoft.com/office/drawing/2014/main" id="{E9C8330F-6856-51CE-8E3B-CA0AADCC7829}"/>
              </a:ext>
              <a:ext uri="{C183D7F6-B498-43B3-948B-1728B52AA6E4}">
                <adec:decorative xmlns:adec="http://schemas.microsoft.com/office/drawing/2017/decorative" val="0"/>
              </a:ext>
            </a:extLst>
          </p:cNvPr>
          <p:cNvSpPr txBox="1"/>
          <p:nvPr/>
        </p:nvSpPr>
        <p:spPr>
          <a:xfrm>
            <a:off x="120893" y="1037560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 </a:t>
            </a:r>
            <a:endParaRPr lang="en-GB" sz="1000" noProof="0" dirty="0">
              <a:latin typeface="Arial" panose="020B0604020202020204" pitchFamily="34" charset="0"/>
              <a:cs typeface="Arial" panose="020B0604020202020204" pitchFamily="34" charset="0"/>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94989547"/>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863202"/>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34487551"/>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86716891"/>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84990141"/>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546641"/>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50016557"/>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80732886"/>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54740069"/>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67411"/>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73164981"/>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82119997"/>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70644182"/>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0401153"/>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26684919"/>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00715755"/>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37506688"/>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6989684"/>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89949816"/>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51845224"/>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0143966"/>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56149581"/>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79872784"/>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57019074"/>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73742292"/>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37347447"/>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78751003"/>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91485185"/>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83921268"/>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30156184"/>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78553425"/>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08546073"/>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81713126"/>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88098094"/>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91878765"/>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62984674"/>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99650655"/>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3230938"/>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71896105"/>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89106043"/>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77353026"/>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25889654"/>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80441564"/>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58492"/>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70951891"/>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44474572"/>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88986979"/>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98523765"/>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40469336"/>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51447734"/>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01844685"/>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24567679"/>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83261952"/>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07786380"/>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09547079"/>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30183788"/>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5696455"/>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86522853"/>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45511258"/>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83276605"/>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79227727"/>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7707175"/>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93873048"/>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32006975"/>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03114288"/>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99953850"/>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18912716"/>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40641242"/>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296105"/>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57525175"/>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35141582"/>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56219867"/>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96150755"/>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98177291"/>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25200963"/>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5668531"/>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14457117"/>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59713731"/>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63837773"/>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70863803"/>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85761104"/>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79806003"/>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60624949"/>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309009796"/>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RBK</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Walsall Healthcare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RXK</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Sandwell and West Birmingham Hospitals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125266675"/>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RNA</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The Dudley Group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25150624"/>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RL4</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The Royal Wolverhampton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58408346"/>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66D4124B-8182-9246-B561-62F7866D8D3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5A47EBC-F308-42AA-92F8-1CC335E962DD}" type="slidenum">
              <a:rPr lang="en-GB" spc="-25" noProof="0"/>
              <a:t>7</a:t>
            </a:fld>
            <a:endParaRPr lang="en-GB" spc="-25" noProof="0" dirty="0"/>
          </a:p>
        </p:txBody>
      </p:sp>
      <p:sp>
        <p:nvSpPr>
          <p:cNvPr id="3" name="TextBox 2">
            <a:extLst>
              <a:ext uri="{FF2B5EF4-FFF2-40B4-BE49-F238E27FC236}">
                <a16:creationId xmlns:a16="http://schemas.microsoft.com/office/drawing/2014/main" id="{AEE0369A-8A8D-F94B-4478-E6B44F91DF8B}"/>
              </a:ext>
            </a:extLst>
          </p:cNvPr>
          <p:cNvSpPr txBox="1"/>
          <p:nvPr/>
        </p:nvSpPr>
        <p:spPr>
          <a:xfrm>
            <a:off x="349250" y="938009"/>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ICB</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AC1B8498-ECD7-014A-EB16-838F0FD70EE5}"/>
              </a:ext>
            </a:extLst>
          </p:cNvPr>
          <p:cNvSpPr txBox="1">
            <a:spLocks noGrp="1"/>
          </p:cNvSpPr>
          <p:nvPr>
            <p:ph type="title" idx="4294967295"/>
          </p:nvPr>
        </p:nvSpPr>
        <p:spPr>
          <a:xfrm>
            <a:off x="425450" y="283539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382BCA1-0F37-116F-8572-7C1C2DD81B9B}"/>
              </a:ext>
            </a:extLst>
          </p:cNvPr>
          <p:cNvSpPr txBox="1"/>
          <p:nvPr/>
        </p:nvSpPr>
        <p:spPr>
          <a:xfrm>
            <a:off x="349250" y="318782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ICB</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ICBs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and regional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spc="-10" noProof="0" dirty="0">
                <a:latin typeface="Arial"/>
                <a:cs typeface="Arial"/>
              </a:rPr>
              <a:t>ICB.</a:t>
            </a:r>
            <a:endParaRPr lang="en-GB" sz="1150" noProof="0" dirty="0">
              <a:latin typeface="Arial"/>
              <a:cs typeface="Arial"/>
            </a:endParaRPr>
          </a:p>
          <a:p>
            <a:pPr marL="12700" marR="149860" algn="l">
              <a:spcBef>
                <a:spcPts val="600"/>
              </a:spcBef>
            </a:pPr>
            <a:r>
              <a:rPr lang="en-GB" sz="1150" noProof="0" dirty="0">
                <a:latin typeface="Arial"/>
                <a:cs typeface="Arial"/>
              </a:rPr>
              <a:t>ICBs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ICB</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ICBs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ICB</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spc="-5" noProof="0" dirty="0">
                <a:latin typeface="Arial"/>
                <a:cs typeface="Arial"/>
              </a:rPr>
              <a:t>The comparability tables show the 2024 and 2025 unadjusted scores for this ICB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ICB</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6DB33098-2F4C-4198-9D50-DFD965A6ECC2}"/>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C806AE22-0ED0-EB08-F3A3-A81B96BCE841}"/>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66CB295A-0A57-1B9A-8BCB-83FEE7EC18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3A562AC-D903-4E4D-0B53-8B64F01349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230BBDB4-0688-A6D2-A52B-0076FE503C5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C22F7DC-B4EA-4F64-36BE-9691DB14106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8</a:t>
            </a:fld>
            <a:endParaRPr lang="en-GB" spc="-25" noProof="0" dirty="0"/>
          </a:p>
        </p:txBody>
      </p:sp>
      <p:sp>
        <p:nvSpPr>
          <p:cNvPr id="13" name="object 1"/>
          <p:cNvSpPr txBox="1"/>
          <p:nvPr/>
        </p:nvSpPr>
        <p:spPr>
          <a:xfrm>
            <a:off x="465232" y="1125271"/>
            <a:ext cx="6696000" cy="617092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p:txBody>
      </p:sp>
      <p:sp>
        <p:nvSpPr>
          <p:cNvPr id="3" name="object 2">
            <a:extLst>
              <a:ext uri="{FF2B5EF4-FFF2-40B4-BE49-F238E27FC236}">
                <a16:creationId xmlns:a16="http://schemas.microsoft.com/office/drawing/2014/main" id="{4E518D06-315A-C91C-DF9B-173C144C05B9}"/>
              </a:ext>
            </a:extLst>
          </p:cNvPr>
          <p:cNvSpPr txBox="1">
            <a:spLocks noGrp="1"/>
          </p:cNvSpPr>
          <p:nvPr>
            <p:ph type="title" idx="4294967295"/>
          </p:nvPr>
        </p:nvSpPr>
        <p:spPr>
          <a:xfrm>
            <a:off x="459002" y="7400714"/>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8583BC63-4738-267F-3382-5E988339CF57}"/>
              </a:ext>
            </a:extLst>
          </p:cNvPr>
          <p:cNvSpPr txBox="1"/>
          <p:nvPr/>
        </p:nvSpPr>
        <p:spPr>
          <a:xfrm>
            <a:off x="437743" y="7789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endParaRPr lang="en-GB" sz="1150" spc="-10" noProof="0" dirty="0">
              <a:solidFill>
                <a:srgbClr val="000000"/>
              </a:solidFill>
              <a:latin typeface="Arial"/>
              <a:cs typeface="Arial"/>
            </a:endParaRPr>
          </a:p>
          <a:p>
            <a:pPr marL="12700" marR="482600" algn="l">
              <a:spcBef>
                <a:spcPts val="600"/>
              </a:spcBef>
            </a:pPr>
            <a:r>
              <a:rPr lang="en-GB" sz="1150" spc="-10" noProof="0" dirty="0">
                <a:latin typeface="Arial"/>
                <a:cs typeface="Arial"/>
              </a:rPr>
              <a:t>Overall response rate at response rate sections shows national level counts and response rate. For ICBs and its comparison at comparability tables section, all data is presented at the England level.</a:t>
            </a:r>
          </a:p>
        </p:txBody>
      </p:sp>
      <p:sp>
        <p:nvSpPr>
          <p:cNvPr id="6" name="txt_org_name">
            <a:extLst>
              <a:ext uri="{FF2B5EF4-FFF2-40B4-BE49-F238E27FC236}">
                <a16:creationId xmlns:a16="http://schemas.microsoft.com/office/drawing/2014/main" id="{046FC857-A624-7E4A-2C38-EA29578A0519}"/>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784C5140-5A57-7A84-F4A4-B288E864020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8086F19D-E3DB-A7AA-653C-98EA9237979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B52389A0-928E-4813-A858-CEEAA6F3734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B2805BC5-B570-75EB-89A3-4C5B91956AB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32AAED-04FB-593F-5B9E-376FA1AACB5C}"/>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8F434E1-ACA8-9CFD-29B6-C237DC987F3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9</a:t>
            </a:fld>
            <a:endParaRPr lang="en-GB" spc="-25" noProof="0" dirty="0"/>
          </a:p>
        </p:txBody>
      </p:sp>
      <p:sp>
        <p:nvSpPr>
          <p:cNvPr id="10" name="object 4">
            <a:extLst>
              <a:ext uri="{FF2B5EF4-FFF2-40B4-BE49-F238E27FC236}">
                <a16:creationId xmlns:a16="http://schemas.microsoft.com/office/drawing/2014/main" id="{1C3E9FCE-B6A1-2EFB-19B4-555E9975E6BA}"/>
              </a:ext>
            </a:extLst>
          </p:cNvPr>
          <p:cNvSpPr txBox="1">
            <a:spLocks noGrp="1"/>
          </p:cNvSpPr>
          <p:nvPr>
            <p:ph type="title" idx="4294967295"/>
          </p:nvPr>
        </p:nvSpPr>
        <p:spPr>
          <a:xfrm>
            <a:off x="437743" y="1155700"/>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F86885A6-38C8-59E1-035D-CB2A06AA21A3}"/>
              </a:ext>
            </a:extLst>
          </p:cNvPr>
          <p:cNvSpPr txBox="1"/>
          <p:nvPr/>
        </p:nvSpPr>
        <p:spPr>
          <a:xfrm>
            <a:off x="434986" y="1536700"/>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F9ACC627-CB63-CA8B-14E7-BB69B0FF4D8E}"/>
              </a:ext>
              <a:ext uri="{C183D7F6-B498-43B3-948B-1728B52AA6E4}">
                <adec:decorative xmlns:adec="http://schemas.microsoft.com/office/drawing/2017/decorative" val="1"/>
              </a:ext>
            </a:extLst>
          </p:cNvPr>
          <p:cNvSpPr txBox="1"/>
          <p:nvPr/>
        </p:nvSpPr>
        <p:spPr>
          <a:xfrm>
            <a:off x="4027412" y="622300"/>
            <a:ext cx="3251211" cy="276999"/>
          </a:xfrm>
          <a:prstGeom prst="rect">
            <a:avLst/>
          </a:prstGeom>
          <a:noFill/>
        </p:spPr>
        <p:txBody>
          <a:bodyPr wrap="none" rtlCol="0">
            <a:spAutoFit/>
          </a:bodyPr>
          <a:lstStyle/>
          <a:p>
            <a:pPr algn="r"/>
            <a:r>
              <a:rPr lang="en-GB" sz="1200" b="1" noProof="0">
                <a:solidFill>
                  <a:srgbClr val="336E9F"/>
                </a:solidFill>
                <a:latin typeface="Arial"/>
                <a:cs typeface="Arial"/>
              </a:rPr>
              <a:t>NHS Black Country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8C60D75B-870A-189C-EAB2-D9A9822AAA85}"/>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AB653CAB-6EA2-E5FC-A797-738E93A27D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84E3423E-DC6B-9E4F-7660-0007EDB90B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289B1950-3333-A95F-C970-F1362E7C546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352477988"/>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2.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customXml/itemProps3.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
  <TotalTime>26980</TotalTime>
  <Words>28484</Words>
  <Application>Microsoft Office PowerPoint</Application>
  <PresentationFormat>Custom</PresentationFormat>
  <Paragraphs>7021</Paragraphs>
  <Slides>69</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69</vt:i4>
      </vt:variant>
    </vt:vector>
  </HeadingPairs>
  <TitlesOfParts>
    <vt:vector size="74"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378</cp:revision>
  <dcterms:created xsi:type="dcterms:W3CDTF">2024-10-14T12:39:43Z</dcterms:created>
  <dcterms:modified xsi:type="dcterms:W3CDTF">2026-06-26T16:13:59Z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