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1.5414000000000001E-3</c:v>
                </c:pt>
                <c:pt idx="1">
                  <c:v>2.6352400000000002E-2</c:v>
                </c:pt>
                <c:pt idx="2">
                  <c:v>5.6255999999999997E-3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6.1675500000000001E-2</c:v>
                </c:pt>
                <c:pt idx="1">
                  <c:v>5.9861200000000003E-2</c:v>
                </c:pt>
                <c:pt idx="2">
                  <c:v>3.3935600000000003E-2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4.333E-3</c:v>
                </c:pt>
                <c:pt idx="1">
                  <c:v>2.1364899999999999E-2</c:v>
                </c:pt>
                <c:pt idx="2">
                  <c:v>8.9479999999999996E-4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0.88138289999999997</c:v>
                </c:pt>
                <c:pt idx="1">
                  <c:v>0.8475589</c:v>
                </c:pt>
                <c:pt idx="2">
                  <c:v>0.95781579999999999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0.71214639999999996</c:v>
                </c:pt>
                <c:pt idx="4">
                  <c:v>0.77548819999999996</c:v>
                </c:pt>
                <c:pt idx="5">
                  <c:v>0.82032799999999995</c:v>
                </c:pt>
                <c:pt idx="6">
                  <c:v>0.771173</c:v>
                </c:pt>
                <c:pt idx="7">
                  <c:v>0.7943926</c:v>
                </c:pt>
                <c:pt idx="8">
                  <c:v>0.67359480000000005</c:v>
                </c:pt>
                <c:pt idx="9">
                  <c:v>0.74657569999999995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1.6447799999999999E-2</c:v>
                </c:pt>
                <c:pt idx="1">
                  <c:v>9.8276000000000006E-3</c:v>
                </c:pt>
                <c:pt idx="2">
                  <c:v>2.5674999999999999E-3</c:v>
                </c:pt>
                <c:pt idx="3">
                  <c:v>0</c:v>
                </c:pt>
                <c:pt idx="4">
                  <c:v>0</c:v>
                </c:pt>
                <c:pt idx="5">
                  <c:v>2.09441E-2</c:v>
                </c:pt>
                <c:pt idx="6">
                  <c:v>1.2193499999999999E-2</c:v>
                </c:pt>
                <c:pt idx="7">
                  <c:v>5.1433E-3</c:v>
                </c:pt>
                <c:pt idx="8">
                  <c:v>0</c:v>
                </c:pt>
                <c:pt idx="9">
                  <c:v>0</c:v>
                </c:pt>
                <c:pt idx="10">
                  <c:v>4.78127E-2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5.2444400000000002E-2</c:v>
                </c:pt>
                <c:pt idx="1">
                  <c:v>6.4354700000000001E-2</c:v>
                </c:pt>
                <c:pt idx="2">
                  <c:v>8.0761200000000005E-2</c:v>
                </c:pt>
                <c:pt idx="3">
                  <c:v>0.14421870000000001</c:v>
                </c:pt>
                <c:pt idx="4">
                  <c:v>0.11780400000000001</c:v>
                </c:pt>
                <c:pt idx="5">
                  <c:v>5.82424E-2</c:v>
                </c:pt>
                <c:pt idx="6">
                  <c:v>7.0219400000000001E-2</c:v>
                </c:pt>
                <c:pt idx="7">
                  <c:v>9.1503399999999999E-2</c:v>
                </c:pt>
                <c:pt idx="8">
                  <c:v>0.15416730000000001</c:v>
                </c:pt>
                <c:pt idx="9">
                  <c:v>0.1246034</c:v>
                </c:pt>
                <c:pt idx="10">
                  <c:v>0.1566862</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2.7114000000000001E-3</c:v>
                </c:pt>
                <c:pt idx="2">
                  <c:v>1.01774E-2</c:v>
                </c:pt>
                <c:pt idx="3">
                  <c:v>0</c:v>
                </c:pt>
                <c:pt idx="4">
                  <c:v>0</c:v>
                </c:pt>
                <c:pt idx="5">
                  <c:v>0</c:v>
                </c:pt>
                <c:pt idx="6">
                  <c:v>0</c:v>
                </c:pt>
                <c:pt idx="7">
                  <c:v>7.8911999999999993E-3</c:v>
                </c:pt>
                <c:pt idx="8">
                  <c:v>0</c:v>
                </c:pt>
                <c:pt idx="9">
                  <c:v>0</c:v>
                </c:pt>
                <c:pt idx="10">
                  <c:v>1.5510700000000001E-2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7.1771000000000001E-2</c:v>
                </c:pt>
                <c:pt idx="1">
                  <c:v>0.1127898</c:v>
                </c:pt>
                <c:pt idx="2">
                  <c:v>6.3756099999999996E-2</c:v>
                </c:pt>
                <c:pt idx="3">
                  <c:v>0.14363490000000001</c:v>
                </c:pt>
                <c:pt idx="4">
                  <c:v>0.10670780000000001</c:v>
                </c:pt>
                <c:pt idx="5">
                  <c:v>0.10048559999999999</c:v>
                </c:pt>
                <c:pt idx="6">
                  <c:v>0.14641409999999999</c:v>
                </c:pt>
                <c:pt idx="7">
                  <c:v>0.10106950000000001</c:v>
                </c:pt>
                <c:pt idx="8">
                  <c:v>0.1722379</c:v>
                </c:pt>
                <c:pt idx="9">
                  <c:v>0.12882089999999999</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0.90626229999999997</c:v>
                </c:pt>
                <c:pt idx="1">
                  <c:v>0.87716879999999997</c:v>
                </c:pt>
                <c:pt idx="2">
                  <c:v>0.84683730000000002</c:v>
                </c:pt>
                <c:pt idx="3">
                  <c:v>0.8003477</c:v>
                </c:pt>
                <c:pt idx="4">
                  <c:v>0.83292350000000004</c:v>
                </c:pt>
                <c:pt idx="5">
                  <c:v>0.85550789999999999</c:v>
                </c:pt>
                <c:pt idx="6">
                  <c:v>0.8246523</c:v>
                </c:pt>
                <c:pt idx="7">
                  <c:v>0.82055789999999995</c:v>
                </c:pt>
                <c:pt idx="8">
                  <c:v>0.75844500000000004</c:v>
                </c:pt>
                <c:pt idx="9">
                  <c:v>0.8220324</c:v>
                </c:pt>
                <c:pt idx="10">
                  <c:v>0.82824869999999995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2.70859E-2</c:v>
                </c:pt>
                <c:pt idx="1">
                  <c:v>4.10272E-2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5.8626299999999999E-2</c:v>
                </c:pt>
                <c:pt idx="1">
                  <c:v>8.0614699999999997E-2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1.0609499999999999E-2</c:v>
                </c:pt>
                <c:pt idx="1">
                  <c:v>1.14888E-2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0.82801990000000003</c:v>
                </c:pt>
                <c:pt idx="1">
                  <c:v>0.76927460000000003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8.7817400000000004E-2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0.30064560000000001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7.0489000000000003E-3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8.8670380000000009</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1.8082E-3</c:v>
                </c:pt>
                <c:pt idx="1">
                  <c:v>5.5024099999999999E-2</c:v>
                </c:pt>
                <c:pt idx="2">
                  <c:v>2.66401E-2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4.5545299999999997E-2</c:v>
                </c:pt>
                <c:pt idx="1">
                  <c:v>6.2507999999999994E-2</c:v>
                </c:pt>
                <c:pt idx="2">
                  <c:v>0.17933779999999999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5.0136E-3</c:v>
                </c:pt>
                <c:pt idx="1">
                  <c:v>0</c:v>
                </c:pt>
                <c:pt idx="2">
                  <c:v>2.0873200000000001E-2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0.1016566</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0.89436729999999998</c:v>
                </c:pt>
                <c:pt idx="1">
                  <c:v>0.86019120000000004</c:v>
                </c:pt>
                <c:pt idx="2">
                  <c:v>0.4440808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0.25719900000000001</c:v>
                </c:pt>
                <c:pt idx="1">
                  <c:v>0.73021069999999999</c:v>
                </c:pt>
                <c:pt idx="2">
                  <c:v>0.59829010000000005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2.6616999999999998E-2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0.1437049</c:v>
                </c:pt>
                <c:pt idx="1">
                  <c:v>9.17351E-2</c:v>
                </c:pt>
                <c:pt idx="2">
                  <c:v>9.8295499999999994E-2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3.1987000000000001E-3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0.59909610000000002</c:v>
                </c:pt>
                <c:pt idx="1">
                  <c:v>0.1514373</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0.27412979999999998</c:v>
                </c:pt>
                <c:pt idx="1">
                  <c:v>0.73021069999999999</c:v>
                </c:pt>
                <c:pt idx="2">
                  <c:v>0.62640549999999995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9.4065999999999993E-3</c:v>
                </c:pt>
                <c:pt idx="1">
                  <c:v>4.6492899999999997E-2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0.1130625</c:v>
                </c:pt>
                <c:pt idx="1">
                  <c:v>0.1236405</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6.2335000000000003E-3</c:v>
                </c:pt>
                <c:pt idx="1">
                  <c:v>6.4445100000000005E-2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0.4208365</c:v>
                </c:pt>
                <c:pt idx="1">
                  <c:v>0.41298879999999999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5.5120999999999998E-3</c:v>
                </c:pt>
                <c:pt idx="1">
                  <c:v>2.5617299999999999E-2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9.0990000000000001E-2</c:v>
                </c:pt>
                <c:pt idx="1">
                  <c:v>0.15087519999999999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2.8525399999999999E-2</c:v>
                </c:pt>
                <c:pt idx="1">
                  <c:v>3.1000900000000001E-2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0.5985085</c:v>
                </c:pt>
                <c:pt idx="1">
                  <c:v>0.4689779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0.77309559999999999</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0.74907060000000003</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0.6886447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0.72493229999999997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0.71180120000000002</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0.84951449999999995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0.79667279999999996</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0.78793420000000003</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0.79864869999999999</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0.82839510000000005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0.90508469999999996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0.90643269999999998</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0.88675619999999999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0.91235630000000001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0.92755500000000002</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2.41871E-2</c:v>
                </c:pt>
                <c:pt idx="1">
                  <c:v>1.5779100000000001E-2</c:v>
                </c:pt>
                <c:pt idx="2">
                  <c:v>6.4432999999999999E-3</c:v>
                </c:pt>
                <c:pt idx="3">
                  <c:v>5.6601999999999998E-3</c:v>
                </c:pt>
                <c:pt idx="4">
                  <c:v>3.8589600000000002E-2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6.5774200000000005E-2</c:v>
                </c:pt>
                <c:pt idx="1">
                  <c:v>5.9944200000000003E-2</c:v>
                </c:pt>
                <c:pt idx="2">
                  <c:v>5.3523899999999999E-2</c:v>
                </c:pt>
                <c:pt idx="3">
                  <c:v>4.4131700000000003E-2</c:v>
                </c:pt>
                <c:pt idx="4">
                  <c:v>5.8485599999999999E-2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2.8726100000000001E-2</c:v>
                </c:pt>
                <c:pt idx="1">
                  <c:v>7.6927999999999996E-3</c:v>
                </c:pt>
                <c:pt idx="2">
                  <c:v>1.00091E-2</c:v>
                </c:pt>
                <c:pt idx="3">
                  <c:v>1.7665699999999999E-2</c:v>
                </c:pt>
                <c:pt idx="4">
                  <c:v>1.13384E-2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0.82854510000000003</c:v>
                </c:pt>
                <c:pt idx="1">
                  <c:v>0.75822290000000003</c:v>
                </c:pt>
                <c:pt idx="2">
                  <c:v>0.76444820000000002</c:v>
                </c:pt>
                <c:pt idx="3">
                  <c:v>0.86870449999999999</c:v>
                </c:pt>
                <c:pt idx="4">
                  <c:v>0.82165589999999999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0.76420460000000001</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0.75517239999999997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0.78175899999999998</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0.76705880000000004</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0.71719460000000002</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0.56222220000000001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0.59183680000000005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0.62318839999999998</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0.60585199999999995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0.60780979999999996</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0.76297340000000002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0.77614380000000005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0.75545169999999995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0.73768619999999996</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0.76059319999999997</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0.71408450000000001</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0.73927390000000004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0.73395929999999998</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0.73587080000000005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0.76139979999999996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0.71025260000000001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0.78141130000000003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0.81178399999999995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0.84793189999999996</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0.83052749999999997</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0.91974319999999998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0.94280450000000005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0.9163637</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0.92798910000000001</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0.92478419999999995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0.76328499999999999</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0.76383760000000001</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0.74776390000000004</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0.75510200000000005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0.75648950000000004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0.96503499999999998</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0.9473684</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0.93385209999999996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0.96509860000000003</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0.95855619999999997</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0.82255080000000003</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0.82599579999999995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0.83647800000000005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0.84935899999999998</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0.84527220000000003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0.87205880000000002</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0.90598290000000004</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0.87540980000000002</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0.85575760000000001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0.88439950000000001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1.35123E-2</c:v>
                </c:pt>
                <c:pt idx="1">
                  <c:v>6.6740000000000002E-3</c:v>
                </c:pt>
                <c:pt idx="2">
                  <c:v>4.03933E-2</c:v>
                </c:pt>
                <c:pt idx="3">
                  <c:v>1.20912E-2</c:v>
                </c:pt>
                <c:pt idx="4">
                  <c:v>4.6303000000000004E-3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3.6116500000000003E-2</c:v>
                </c:pt>
                <c:pt idx="1">
                  <c:v>6.0235799999999999E-2</c:v>
                </c:pt>
                <c:pt idx="2">
                  <c:v>7.8905699999999995E-2</c:v>
                </c:pt>
                <c:pt idx="3">
                  <c:v>6.4402399999999999E-2</c:v>
                </c:pt>
                <c:pt idx="4">
                  <c:v>3.1039500000000001E-2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1.3690300000000001E-2</c:v>
                </c:pt>
                <c:pt idx="2">
                  <c:v>1.8282199999999998E-2</c:v>
                </c:pt>
                <c:pt idx="3">
                  <c:v>5.9484999999999998E-3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5.2546700000000002E-2</c:v>
                </c:pt>
                <c:pt idx="1">
                  <c:v>0.11485869999999999</c:v>
                </c:pt>
                <c:pt idx="2">
                  <c:v>0.16142290000000001</c:v>
                </c:pt>
                <c:pt idx="3">
                  <c:v>0.17303660000000001</c:v>
                </c:pt>
                <c:pt idx="4">
                  <c:v>3.82184E-2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0.93030780000000002</c:v>
                </c:pt>
                <c:pt idx="1">
                  <c:v>0.83535519999999996</c:v>
                </c:pt>
                <c:pt idx="2">
                  <c:v>0.70099590000000001</c:v>
                </c:pt>
                <c:pt idx="3">
                  <c:v>0.76466219999999996</c:v>
                </c:pt>
                <c:pt idx="4">
                  <c:v>0.92611180000000004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0.77932100000000004</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0.82310470000000002</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0.80144409999999999</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0.81887759999999998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0.82252139999999996</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0.8031161</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0.82764230000000005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0.84482760000000001</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0.86681969999999997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0.87195769999999995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0.69195039999999997</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0.71167879999999994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0.72887329999999995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0.71069179999999998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0.71925749999999999</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0.55040869999999997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0.51717170000000001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0.55637709999999996</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0.7241379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0.78100780000000003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0.81115110000000001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0.82978730000000001</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0.82676229999999995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0.75744679999999998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0.76897689999999996</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0.76205290000000003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0.79861110000000002</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0.79594019999999999</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0.82378850000000003</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0.80208330000000005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0.83940400000000004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0.81166459999999996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0.83465460000000002</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0.65336660000000002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0.6358975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0.7043121</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0.67735469999999998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0.72843000000000002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0.7401316</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0.700627</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0.74391660000000004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0.75106379999999995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0.85765769999999997</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0.83811469999999999</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0.85468449999999996</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0.90547940000000005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0.90432500000000005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0.74247859999999999</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1.4826799999999999E-2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7.7106599999999997E-2</c:v>
                </c:pt>
                <c:pt idx="1">
                  <c:v>8.5091200000000006E-2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8.1220000000000001E-4</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0.18041470000000001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0.743147</c:v>
                </c:pt>
                <c:pt idx="1">
                  <c:v>0.63400529999999999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0.99298240000000004</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0.98106059999999995</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0.98380570000000001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0.9945946</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0.99287409999999998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0.89617480000000005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0.90149250000000003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0.92409240000000004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0.90929199999999999</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0.91698120000000005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0.60052910000000004</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0.56534949999999995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0.55907779999999996</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0.56410260000000001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0.58239280000000004</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0.64705880000000005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0.66201109999999996</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0.68807339999999995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0.68708970000000003</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0.6710526</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0.62985069999999999</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0.68508290000000005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0.66363640000000002</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0.67456899999999997</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0.47826089999999999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0.59205779999999997</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0.63722400000000001</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0.64879359999999997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0.61780109999999999</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0.78516629999999998</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0.73913039999999997</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0.72328760000000003</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0.6860986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0.73248409999999997</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0.86813189999999996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0.88968829999999999</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0.90191390000000005</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0.89378760000000002</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0.90666670000000005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0.75254239999999994</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0.71780299999999997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0.75510200000000005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0.76881719999999998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0.76266999999999996</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0.86666670000000001</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0.86567159999999999</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0.86968840000000003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0.81755199999999995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0.82932170000000005</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1.7626099999999999E-2</c:v>
                </c:pt>
                <c:pt idx="1">
                  <c:v>6.5706000000000001E-2</c:v>
                </c:pt>
                <c:pt idx="2">
                  <c:v>2.1038500000000002E-2</c:v>
                </c:pt>
                <c:pt idx="3">
                  <c:v>1.4393400000000001E-2</c:v>
                </c:pt>
                <c:pt idx="4">
                  <c:v>3.4221000000000001E-2</c:v>
                </c:pt>
                <c:pt idx="5">
                  <c:v>1.2162299999999999E-2</c:v>
                </c:pt>
                <c:pt idx="6">
                  <c:v>8.4797999999999991E-3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7.6426900000000006E-2</c:v>
                </c:pt>
                <c:pt idx="1">
                  <c:v>8.9947299999999994E-2</c:v>
                </c:pt>
                <c:pt idx="2">
                  <c:v>8.9487899999999995E-2</c:v>
                </c:pt>
                <c:pt idx="3">
                  <c:v>0.10222489999999999</c:v>
                </c:pt>
                <c:pt idx="4">
                  <c:v>9.2892500000000003E-2</c:v>
                </c:pt>
                <c:pt idx="5">
                  <c:v>7.0569800000000002E-2</c:v>
                </c:pt>
                <c:pt idx="6">
                  <c:v>5.9885599999999997E-2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2.47367E-2</c:v>
                </c:pt>
                <c:pt idx="1">
                  <c:v>6.7292000000000003E-3</c:v>
                </c:pt>
                <c:pt idx="2">
                  <c:v>0</c:v>
                </c:pt>
                <c:pt idx="3">
                  <c:v>1.94083E-2</c:v>
                </c:pt>
                <c:pt idx="4">
                  <c:v>2.1998299999999998E-2</c:v>
                </c:pt>
                <c:pt idx="5">
                  <c:v>1.47954E-2</c:v>
                </c:pt>
                <c:pt idx="6">
                  <c:v>1.0958000000000001E-3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0.23680670000000001</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0.72311630000000005</c:v>
                </c:pt>
                <c:pt idx="1">
                  <c:v>0.61037909999999995</c:v>
                </c:pt>
                <c:pt idx="2">
                  <c:v>0.66688340000000002</c:v>
                </c:pt>
                <c:pt idx="3">
                  <c:v>0.67213409999999996</c:v>
                </c:pt>
                <c:pt idx="4">
                  <c:v>0.57876930000000004</c:v>
                </c:pt>
                <c:pt idx="5">
                  <c:v>0.7971374</c:v>
                </c:pt>
                <c:pt idx="6">
                  <c:v>0.8370841</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0.86787559999999997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0.84502920000000004</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0.85950409999999999</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0.81531529999999997</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0.84368310000000002</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0.86144580000000004</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0.78929760000000004</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0.80792679999999995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0.80506330000000004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0.79753090000000004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0.85294119999999995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0.86290319999999998</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0.85909979999999997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0.86885239999999997</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0.85135139999999998</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0.86324789999999996</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0.83660129999999999</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0.7815126</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0.77551020000000004</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0.79411759999999998</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0.79200000000000004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0.88888889999999998</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0.8768473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0.85632180000000002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0.85714290000000004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0.8518519</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0.85970150000000001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0.83812949999999997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0.86495180000000005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0.85458610000000002</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0.87794439999999996</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0.85072460000000005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0.81144780000000005</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0.79193550000000001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0.81322499999999998</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0.82200649999999997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0.8783784</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0.86086960000000001</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0.83006539999999995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0.74509809999999999</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0.74418600000000001</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0.75206609999999996</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2.5143000000000001E-3</c:v>
                </c:pt>
                <c:pt idx="1">
                  <c:v>6.4682999999999997E-3</c:v>
                </c:pt>
                <c:pt idx="2">
                  <c:v>3.9206400000000002E-2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4.9296699999999999E-2</c:v>
                </c:pt>
                <c:pt idx="1">
                  <c:v>7.6579599999999998E-2</c:v>
                </c:pt>
                <c:pt idx="2">
                  <c:v>0.1126692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2.7999000000000001E-3</c:v>
                </c:pt>
                <c:pt idx="1">
                  <c:v>5.9750999999999997E-3</c:v>
                </c:pt>
                <c:pt idx="2">
                  <c:v>1.3965099999999999E-2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0.90734170000000003</c:v>
                </c:pt>
                <c:pt idx="1">
                  <c:v>0.74829730000000005</c:v>
                </c:pt>
                <c:pt idx="2">
                  <c:v>0.69004889999999997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0.83333330000000005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0.8289474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0.82916670000000003</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0.81730769999999997</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0.8318584</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0.82937369999999999</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0.53333339999999996</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0.48619960000000001</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0.52164949999999999</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0.51830160000000003</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0.54200539999999997</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0.59083730000000001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0.57981649999999996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0.60664340000000005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0.58757760000000003</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0.61214950000000001</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0.82711199999999996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0.83736259999999996</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0.83039649999999998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0.87518799999999997</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0.86107089999999997</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0.70579029999999998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0.64954129999999999</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0.68651490000000004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0.6917198</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0.7106481</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0.75149699999999997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0.73958330000000005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0.76372709999999999</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0.71904760000000001</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0.74611970000000005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0.40540540000000003</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0.4166667</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0.47419349999999999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0.40316210000000002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0.50403229999999999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0.49577470000000001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0.46498600000000001</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0.97830539999999999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6.8754999999999997E-3</c:v>
                </c:pt>
                <c:pt idx="1">
                  <c:v>2.14916E-2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7.6217900000000005E-2</c:v>
                </c:pt>
                <c:pt idx="1">
                  <c:v>4.0931799999999997E-2</c:v>
                </c:pt>
                <c:pt idx="2">
                  <c:v>2.0375299999999999E-2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9.9368000000000008E-3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4.1114699999999997E-2</c:v>
                </c:pt>
                <c:pt idx="2">
                  <c:v>1.3193E-3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0.71754969999999996</c:v>
                </c:pt>
                <c:pt idx="1">
                  <c:v>0.91546749999999999</c:v>
                </c:pt>
                <c:pt idx="2">
                  <c:v>0.99189380000000005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0.49464669999999999</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0.54373519999999997</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0.58968609999999999</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0.56031750000000002</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0.6068249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0.8733997</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0.86477459999999995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0.83544300000000005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0.86728749999999999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0.86680990000000002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0.8947368</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0.87910189999999999</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0.87086090000000005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0.89575760000000004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0.89786759999999999</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0.57090909999999995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0.60381359999999995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0.56513409999999997</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0.60145990000000005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0.63562750000000001</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0.7017544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0.71666660000000004</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0.71428570000000002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0.76039120000000004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0.72987009999999997</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0.3259669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0.23214290000000001</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0.2654321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0.32547169999999997</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0.28095239999999999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8.7536229999999993</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8.6712561000000008</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8.7310791000000005</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8.7771158000000007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8.8486185000000006</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0.35199999999999998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0.40401150000000002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0.39295390000000002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0.38412020000000002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0.46481479999999997</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5</c:v>
                </c:pt>
                <c:pt idx="1">
                  <c:v>19</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48</c:v>
                </c:pt>
                <c:pt idx="1">
                  <c:v>42</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0</c:v>
                </c:pt>
                <c:pt idx="1">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4.0144999999999998E-3</c:v>
                </c:pt>
                <c:pt idx="1">
                  <c:v>1.9785299999999999E-2</c:v>
                </c:pt>
                <c:pt idx="2">
                  <c:v>1.8696500000000001E-2</c:v>
                </c:pt>
                <c:pt idx="3">
                  <c:v>9.7785000000000007E-3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5.7602800000000003E-2</c:v>
                </c:pt>
                <c:pt idx="1">
                  <c:v>5.53523E-2</c:v>
                </c:pt>
                <c:pt idx="2">
                  <c:v>4.9682999999999998E-2</c:v>
                </c:pt>
                <c:pt idx="3">
                  <c:v>8.8456499999999993E-2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1.39828E-2</c:v>
                </c:pt>
                <c:pt idx="1">
                  <c:v>0</c:v>
                </c:pt>
                <c:pt idx="2">
                  <c:v>1.1220000000000001E-2</c:v>
                </c:pt>
                <c:pt idx="3">
                  <c:v>1.97285E-2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0.1681117</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0.83867849999999999</c:v>
                </c:pt>
                <c:pt idx="1">
                  <c:v>0.79740719999999998</c:v>
                </c:pt>
                <c:pt idx="2">
                  <c:v>0.83800070000000004</c:v>
                </c:pt>
                <c:pt idx="3">
                  <c:v>0.54431459999999998</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0.66384200000000004</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6.2440000000000004E-3</c:v>
                </c:pt>
                <c:pt idx="1">
                  <c:v>0</c:v>
                </c:pt>
                <c:pt idx="2">
                  <c:v>1.23047E-2</c:v>
                </c:pt>
                <c:pt idx="3">
                  <c:v>2.2041000000000001E-3</c:v>
                </c:pt>
                <c:pt idx="4">
                  <c:v>1.10794E-2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5.9073300000000002E-2</c:v>
                </c:pt>
                <c:pt idx="1">
                  <c:v>8.3725099999999997E-2</c:v>
                </c:pt>
                <c:pt idx="2">
                  <c:v>6.1989299999999997E-2</c:v>
                </c:pt>
                <c:pt idx="3">
                  <c:v>8.4059400000000006E-2</c:v>
                </c:pt>
                <c:pt idx="4">
                  <c:v>9.3293600000000004E-2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6.4300000000000004E-5</c:v>
                </c:pt>
                <c:pt idx="1">
                  <c:v>6.5997E-3</c:v>
                </c:pt>
                <c:pt idx="2">
                  <c:v>0</c:v>
                </c:pt>
                <c:pt idx="3">
                  <c:v>4.9649000000000004E-3</c:v>
                </c:pt>
                <c:pt idx="4">
                  <c:v>2.9532999999999998E-3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9.2741100000000007E-2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0.74716210000000005</c:v>
                </c:pt>
                <c:pt idx="1">
                  <c:v>0.70469029999999999</c:v>
                </c:pt>
                <c:pt idx="2">
                  <c:v>0.86754370000000003</c:v>
                </c:pt>
                <c:pt idx="3">
                  <c:v>0.60256600000000005</c:v>
                </c:pt>
                <c:pt idx="4">
                  <c:v>0.53341439999999996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Birmingham And Solihull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957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2,062</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46</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938567606"/>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2,062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164703863"/>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426365742"/>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26867247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700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957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411280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8951928"/>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8029853"/>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23043016"/>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661231"/>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0838850"/>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437033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9751577"/>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3561876"/>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979971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6966889"/>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274133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0172362"/>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6601178"/>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9487415"/>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437783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48081938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688509558"/>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743722067"/>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174925360"/>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831441953"/>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328011153"/>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47668558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676028822"/>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070719652"/>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295881588"/>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633271952"/>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77397057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03075521"/>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1069853935"/>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24370296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48440255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69374724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22218286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79915028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5165629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32895211"/>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757862898"/>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176375656"/>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231990607"/>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624913334"/>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15108900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89022157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02635870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651198135"/>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953676630"/>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65448408"/>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047497031"/>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28812641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704636529"/>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123195556"/>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522398832"/>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016121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9381704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68632383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245477889"/>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982532107"/>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4121595397"/>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88370000"/>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5881738"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Birmingham And Solihull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79601262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657379204"/>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857806616"/>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21042388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225910" y="622300"/>
            <a:ext cx="4052713"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Birmingham And Solihull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755748574"/>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125858498"/>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529341410"/>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43871346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72089104"/>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4009514926"/>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333043850"/>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061099161"/>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7406281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752513026"/>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561292626"/>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657128012"/>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087226894"/>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9533566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21722276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683704842"/>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83082926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684221008"/>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47297706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448148479"/>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373172158"/>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238948321"/>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987851496"/>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4212023915"/>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74845146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99550867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284782969"/>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608793787"/>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2049254092"/>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Q32. Patient's family, or someone close, was definitely able to talk to a member of the team looking after the patient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Q33. Patient was always involved in decisions about their care and treatment whilst in hospital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Q34. Patient was always able to get help from ward staff when needed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Q54. The right amount of information and support was offered to the patient between final treatment and the follow up appointment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937865224"/>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963359230"/>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48213804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114047174"/>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853267672"/>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44631613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811439404"/>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760283804"/>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43171101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26340327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9384507"/>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50528016"/>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66548095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509976961"/>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602704216"/>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157249592"/>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314913682"/>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997942632"/>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278715688"/>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19660187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241449635"/>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461818723"/>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718800778"/>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457395567"/>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71714533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706179655"/>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954891339"/>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645602107"/>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65451769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986415134"/>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845026505"/>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242719761"/>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965098533"/>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194435930"/>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657990316"/>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219157390"/>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6604400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753309654"/>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07254795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36460575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944867848"/>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052555467"/>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389793387"/>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54800389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146097761"/>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082099660"/>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735331915"/>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875848804"/>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680386003"/>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030138691"/>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4625582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49683992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1681913"/>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813026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7338050"/>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528080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1334501"/>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3232990"/>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41124959"/>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045244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2652041"/>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5488950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377534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881242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8963441"/>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4987817"/>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628216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9752005"/>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5578620"/>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90765334"/>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3599421"/>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2365310"/>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0928836"/>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036459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7733119"/>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4281946"/>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7285894"/>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418135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9607658"/>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0958565"/>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04390329"/>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735036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82785744"/>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6671292"/>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677320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107387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3725527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1243701"/>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4094743"/>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184414"/>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901016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6696643"/>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7246709"/>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7131485"/>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586352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377745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1739175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166347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7718523"/>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1564112"/>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69201133"/>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949071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34140405"/>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57278728"/>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65538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8305375"/>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659999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8584206"/>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4982607"/>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4125393"/>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0261572"/>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454894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72098151"/>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27766482"/>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1762831"/>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2738737"/>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1103687"/>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175717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499739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4156031"/>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5048276"/>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752685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985082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3001670"/>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7330557"/>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925242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2184056"/>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7631571"/>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6821634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6093417"/>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6894644"/>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496670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2868302"/>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8996497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3726772"/>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40026625"/>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947593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171005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3288135"/>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0189646"/>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97802325"/>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695752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6208401"/>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453300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442243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1006929"/>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94532445"/>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7632075"/>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668912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8621224"/>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326650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9087987"/>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866473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694328"/>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152104"/>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7586654"/>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15034615"/>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7682863"/>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6053841"/>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3087822"/>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9589943"/>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1869498"/>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2957065"/>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4582989"/>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0325468"/>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5358519"/>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574126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9054577"/>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754135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96390270"/>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619098"/>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580573"/>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0723571"/>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224417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6733416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912545550"/>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Royal Orthopaedic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Birmingham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225910" y="622300"/>
            <a:ext cx="4052713" cy="276999"/>
          </a:xfrm>
          <a:prstGeom prst="rect">
            <a:avLst/>
          </a:prstGeom>
          <a:noFill/>
        </p:spPr>
        <p:txBody>
          <a:bodyPr wrap="none" rtlCol="0">
            <a:spAutoFit/>
          </a:bodyPr>
          <a:lstStyle/>
          <a:p>
            <a:pPr algn="r"/>
            <a:r>
              <a:rPr lang="en-GB" sz="1200" b="1" noProof="0">
                <a:solidFill>
                  <a:srgbClr val="336E9F"/>
                </a:solidFill>
                <a:latin typeface="Arial"/>
                <a:cs typeface="Arial"/>
              </a:rPr>
              <a:t>NHS Birmingham And Solihull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28749</Words>
  <Application>Microsoft Office PowerPoint</Application>
  <PresentationFormat>Custom</PresentationFormat>
  <Paragraphs>7046</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2026-06-26T16:13:56Z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