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68" d="100"/>
          <a:sy n="68" d="100"/>
        </p:scale>
        <p:origin x="2970" y="84"/>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2.1589000000000001E-3</c:v>
                </c:pt>
                <c:pt idx="1">
                  <c:v>2.74031E-2</c:v>
                </c:pt>
                <c:pt idx="2">
                  <c:v>1.0662899999999999E-2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5.3144700000000003E-2</c:v>
                </c:pt>
                <c:pt idx="1">
                  <c:v>5.8471700000000001E-2</c:v>
                </c:pt>
                <c:pt idx="2">
                  <c:v>2.60389E-2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5.2839999999999996E-3</c:v>
                </c:pt>
                <c:pt idx="1">
                  <c:v>1.1617799999999999E-2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3.0634700000000001E-2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0.9079796</c:v>
                </c:pt>
                <c:pt idx="1">
                  <c:v>0.85451949999999999</c:v>
                </c:pt>
                <c:pt idx="2">
                  <c:v>0.96053750000000004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0.77417000000000002</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7.0807999999999999E-3</c:v>
                </c:pt>
                <c:pt idx="1">
                  <c:v>3.1056E-3</c:v>
                </c:pt>
                <c:pt idx="2">
                  <c:v>5.0143999999999996E-3</c:v>
                </c:pt>
                <c:pt idx="3">
                  <c:v>1.15199E-2</c:v>
                </c:pt>
                <c:pt idx="4">
                  <c:v>3.8438999999999999E-3</c:v>
                </c:pt>
                <c:pt idx="5">
                  <c:v>2.6958200000000002E-2</c:v>
                </c:pt>
                <c:pt idx="6">
                  <c:v>7.3252999999999999E-3</c:v>
                </c:pt>
                <c:pt idx="7">
                  <c:v>9.8200000000000002E-5</c:v>
                </c:pt>
                <c:pt idx="8">
                  <c:v>3.6381E-3</c:v>
                </c:pt>
                <c:pt idx="9">
                  <c:v>0</c:v>
                </c:pt>
                <c:pt idx="10">
                  <c:v>6.3917600000000005E-2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3.6415900000000001E-2</c:v>
                </c:pt>
                <c:pt idx="1">
                  <c:v>4.0666599999999997E-2</c:v>
                </c:pt>
                <c:pt idx="2">
                  <c:v>4.1855700000000003E-2</c:v>
                </c:pt>
                <c:pt idx="3">
                  <c:v>7.0845400000000003E-2</c:v>
                </c:pt>
                <c:pt idx="4">
                  <c:v>6.5428200000000006E-2</c:v>
                </c:pt>
                <c:pt idx="5">
                  <c:v>4.6035699999999999E-2</c:v>
                </c:pt>
                <c:pt idx="6">
                  <c:v>4.4135099999999997E-2</c:v>
                </c:pt>
                <c:pt idx="7">
                  <c:v>4.5656700000000001E-2</c:v>
                </c:pt>
                <c:pt idx="8">
                  <c:v>7.4873200000000001E-2</c:v>
                </c:pt>
                <c:pt idx="9">
                  <c:v>6.9414799999999999E-2</c:v>
                </c:pt>
                <c:pt idx="10">
                  <c:v>0.1233799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1.2074E-3</c:v>
                </c:pt>
                <c:pt idx="1">
                  <c:v>3.0162000000000001E-3</c:v>
                </c:pt>
                <c:pt idx="2">
                  <c:v>2.96767E-2</c:v>
                </c:pt>
                <c:pt idx="3">
                  <c:v>1.4160799999999999E-2</c:v>
                </c:pt>
                <c:pt idx="4">
                  <c:v>5.8295999999999999E-3</c:v>
                </c:pt>
                <c:pt idx="5">
                  <c:v>3.8436E-3</c:v>
                </c:pt>
                <c:pt idx="6">
                  <c:v>9.6263000000000008E-3</c:v>
                </c:pt>
                <c:pt idx="7">
                  <c:v>3.0858099999999999E-2</c:v>
                </c:pt>
                <c:pt idx="8">
                  <c:v>0</c:v>
                </c:pt>
                <c:pt idx="9">
                  <c:v>1.5391699999999999E-2</c:v>
                </c:pt>
                <c:pt idx="10">
                  <c:v>6.7222000000000002E-3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0.21188489999999999</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0.91096840000000001</c:v>
                </c:pt>
                <c:pt idx="1">
                  <c:v>0.85206499999999996</c:v>
                </c:pt>
                <c:pt idx="2">
                  <c:v>0.90540039999999999</c:v>
                </c:pt>
                <c:pt idx="3">
                  <c:v>0.78521240000000003</c:v>
                </c:pt>
                <c:pt idx="4">
                  <c:v>0.83943509999999999</c:v>
                </c:pt>
                <c:pt idx="5">
                  <c:v>0.87368000000000001</c:v>
                </c:pt>
                <c:pt idx="6">
                  <c:v>0.82359009999999999</c:v>
                </c:pt>
                <c:pt idx="7">
                  <c:v>0.85505640000000005</c:v>
                </c:pt>
                <c:pt idx="8">
                  <c:v>0.7445039</c:v>
                </c:pt>
                <c:pt idx="9">
                  <c:v>0.83782020000000001</c:v>
                </c:pt>
                <c:pt idx="10">
                  <c:v>0.764073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0.86479790000000001</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4.2242599999999998E-2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3.9241900000000003E-2</c:v>
                </c:pt>
                <c:pt idx="1">
                  <c:v>7.7835299999999996E-2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2.0391200000000002E-2</c:v>
                </c:pt>
                <c:pt idx="1">
                  <c:v>1.3624900000000001E-2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0.89363139999999996</c:v>
                </c:pt>
                <c:pt idx="1">
                  <c:v>0.81035069999999998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4.65799E-2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0.20547029999999999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4.7043300000000003E-2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8.9246224000000005</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0.37929990000000002</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5.9582000000000003E-3</c:v>
                </c:pt>
                <c:pt idx="1">
                  <c:v>1.9575100000000002E-2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3.7140899999999998E-2</c:v>
                </c:pt>
                <c:pt idx="1">
                  <c:v>4.4729900000000003E-2</c:v>
                </c:pt>
                <c:pt idx="2">
                  <c:v>0.1507542</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6.1280000000000004E-4</c:v>
                </c:pt>
                <c:pt idx="1">
                  <c:v>8.6163999999999998E-3</c:v>
                </c:pt>
                <c:pt idx="2">
                  <c:v>4.2151000000000001E-2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0.90756460000000005</c:v>
                </c:pt>
                <c:pt idx="1">
                  <c:v>0.85701229999999995</c:v>
                </c:pt>
                <c:pt idx="2">
                  <c:v>0.4923168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1.6754600000000001E-2</c:v>
                </c:pt>
                <c:pt idx="1">
                  <c:v>3.8595000000000001E-3</c:v>
                </c:pt>
                <c:pt idx="2">
                  <c:v>7.9424000000000005E-3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0.1313773</c:v>
                </c:pt>
                <c:pt idx="1">
                  <c:v>5.5695599999999998E-2</c:v>
                </c:pt>
                <c:pt idx="2">
                  <c:v>6.9691600000000006E-2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4.2889E-3</c:v>
                </c:pt>
                <c:pt idx="1">
                  <c:v>1.2113499999999999E-2</c:v>
                </c:pt>
                <c:pt idx="2">
                  <c:v>8.2012000000000005E-3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0.37652140000000001</c:v>
                </c:pt>
                <c:pt idx="1">
                  <c:v>0.8234146</c:v>
                </c:pt>
                <c:pt idx="2">
                  <c:v>0.64151789999999997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0.40202650000000001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4.23889E-2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9.3302899999999994E-2</c:v>
                </c:pt>
                <c:pt idx="1">
                  <c:v>0.13117329999999999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2.8582E-3</c:v>
                </c:pt>
                <c:pt idx="1">
                  <c:v>6.0555299999999999E-2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0.46522770000000002</c:v>
                </c:pt>
                <c:pt idx="1">
                  <c:v>0.47106569999999998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4.7012E-3</c:v>
                </c:pt>
                <c:pt idx="1">
                  <c:v>1.9859499999999999E-2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8.1320500000000004E-2</c:v>
                </c:pt>
                <c:pt idx="1">
                  <c:v>0.15047189999999999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5.6585000000000003E-3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0.38875769999999998</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0.65068780000000004</c:v>
                </c:pt>
                <c:pt idx="1">
                  <c:v>0.56208279999999999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0.8289474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0.81371590000000005</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0.79565019999999997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0.78641209999999995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0.79620190000000002</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0.83561640000000004</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0.83766549999999995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0.85681819999999997</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0.86134639999999996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0.85176580000000002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0.92566899999999996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0.91437460000000004</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0.92450140000000003</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0.92293139999999996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0.9291606</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3.4925600000000001E-2</c:v>
                </c:pt>
                <c:pt idx="1">
                  <c:v>1.65966E-2</c:v>
                </c:pt>
                <c:pt idx="2">
                  <c:v>3.3964000000000001E-2</c:v>
                </c:pt>
                <c:pt idx="3">
                  <c:v>6.6048000000000001E-3</c:v>
                </c:pt>
                <c:pt idx="4">
                  <c:v>4.1590599999999998E-2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6.1358900000000001E-2</c:v>
                </c:pt>
                <c:pt idx="1">
                  <c:v>5.8393100000000003E-2</c:v>
                </c:pt>
                <c:pt idx="2">
                  <c:v>3.5139200000000002E-2</c:v>
                </c:pt>
                <c:pt idx="3">
                  <c:v>2.8124900000000001E-2</c:v>
                </c:pt>
                <c:pt idx="4">
                  <c:v>5.1188299999999999E-2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7.2221999999999998E-3</c:v>
                </c:pt>
                <c:pt idx="1">
                  <c:v>2.7345999999999998E-3</c:v>
                </c:pt>
                <c:pt idx="2">
                  <c:v>7.6295E-3</c:v>
                </c:pt>
                <c:pt idx="3">
                  <c:v>5.2892E-3</c:v>
                </c:pt>
                <c:pt idx="4">
                  <c:v>1.0296E-2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0.82200830000000003</c:v>
                </c:pt>
                <c:pt idx="1">
                  <c:v>0.75141930000000001</c:v>
                </c:pt>
                <c:pt idx="2">
                  <c:v>0.76897409999999999</c:v>
                </c:pt>
                <c:pt idx="3">
                  <c:v>0.84019529999999998</c:v>
                </c:pt>
                <c:pt idx="4">
                  <c:v>0.85956379999999999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0.77587550000000005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0.78633149999999996</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0.77591239999999995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0.79317550000000003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0.78840359999999998</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0.65281900000000004</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0.66364190000000001</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0.67423820000000001</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0.69734790000000002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0.6974359</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0.75546869999999999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0.75346369999999996</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0.76695069999999999</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0.7765687</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0.77312199999999998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0.72010980000000002</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0.74386249999999998</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0.7560521</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0.76206019999999997</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0.75624530000000001</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0.693102</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0.74956739999999999</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0.80298860000000005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0.81751260000000003</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0.82651390000000002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0.93656019999999995</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0.93892390000000003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0.94268949999999996</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0.94718309999999994</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0.95580109999999996</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0.78174980000000005</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0.78231289999999998</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0.79378660000000001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0.80079679999999998</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0.80183910000000003</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0.9570611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0.95970520000000004</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0.96768399999999999</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0.96237969999999995</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0.96065869999999998</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0.86403940000000001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0.84710110000000005</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0.87377740000000004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0.86765380000000003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0.85508640000000002</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0.89828430000000004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0.90177819999999997</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0.90659979999999996</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0.90396980000000005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0.90808679999999997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0.91833580000000004</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7.9549999999999998E-4</c:v>
                </c:pt>
                <c:pt idx="2">
                  <c:v>1.47279E-2</c:v>
                </c:pt>
                <c:pt idx="3">
                  <c:v>1.4769900000000001E-2</c:v>
                </c:pt>
                <c:pt idx="4">
                  <c:v>3.7934000000000002E-3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2.2118599999999999E-2</c:v>
                </c:pt>
                <c:pt idx="1">
                  <c:v>4.6395499999999999E-2</c:v>
                </c:pt>
                <c:pt idx="2">
                  <c:v>5.4374400000000003E-2</c:v>
                </c:pt>
                <c:pt idx="3">
                  <c:v>4.7931300000000003E-2</c:v>
                </c:pt>
                <c:pt idx="4">
                  <c:v>2.1472399999999999E-2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3.2815000000000001E-3</c:v>
                </c:pt>
                <c:pt idx="1">
                  <c:v>5.7334999999999999E-3</c:v>
                </c:pt>
                <c:pt idx="2">
                  <c:v>2.27137E-2</c:v>
                </c:pt>
                <c:pt idx="3">
                  <c:v>1.1446400000000001E-2</c:v>
                </c:pt>
                <c:pt idx="4">
                  <c:v>2.0424000000000002E-3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0.92989889999999997</c:v>
                </c:pt>
                <c:pt idx="1">
                  <c:v>0.85055689999999995</c:v>
                </c:pt>
                <c:pt idx="2">
                  <c:v>0.79330040000000002</c:v>
                </c:pt>
                <c:pt idx="3">
                  <c:v>0.80024430000000002</c:v>
                </c:pt>
                <c:pt idx="4">
                  <c:v>0.95486170000000004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0.81599999999999995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0.84110859999999998</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0.84528300000000001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0.84208349999999998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0.86349759999999998</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0.81710680000000002</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0.84511650000000005</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0.84232059999999997</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0.84551069999999995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0.84332320000000005</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0.70346319999999996</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0.71914699999999998</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0.74579050000000002</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0.74178029999999995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0.75127330000000003</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0.58220110000000003</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0.60432140000000001</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0.58864749999999999</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0.7516159</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0.80057109999999998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0.85547689999999998</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0.85985160000000005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0.85628230000000005</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0.78150929999999996</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0.79130789999999995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0.80887880000000001</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0.80256879999999997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0.80061470000000001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0.81229099999999999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0.82062389999999996</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0.81882630000000001</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0.83796300000000001</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0.82862899999999995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0.7143912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0.70157820000000004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0.74472300000000002</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0.75663429999999998</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0.73079539999999998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0.74174530000000005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0.74826599999999999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0.7782772</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0.78660319999999995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0.77947350000000004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0.90041879999999996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0.90537330000000005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0.92046930000000005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0.9284192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0.93585750000000001</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1.0166000000000001E-3</c:v>
                </c:pt>
                <c:pt idx="1">
                  <c:v>2.6978499999999999E-2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4.4484000000000003E-2</c:v>
                </c:pt>
                <c:pt idx="1">
                  <c:v>5.8695400000000002E-2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1.4190899999999999E-2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0.19672609999999999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0.78225619999999996</c:v>
                </c:pt>
                <c:pt idx="1">
                  <c:v>0.69456070000000003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0.98024460000000002</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0.9898477</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0.98995820000000001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0.98976109999999995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0.98736310000000005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0.92352939999999994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0.92101100000000002</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0.93675889999999995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0.94109679999999996</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0.9489303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0.64405290000000004</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0.63756349999999995</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0.65736289999999997</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0.66194520000000001</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0.66296670000000002</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0.73096879999999997</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0.69321529999999998</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0.71348319999999998</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0.74347010000000002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0.7100881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0.66666669999999995</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0.69117649999999997</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0.727101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0.70332720000000004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0.72400390000000003</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0.58438820000000002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0.61702129999999999</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0.71240400000000004</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0.71428570000000002</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0.73433879999999996</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0.78260870000000005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0.76612130000000001</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0.76605500000000004</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0.77645989999999998</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0.77342250000000001</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0.89352819999999999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0.89839179999999996</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0.90394260000000004</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0.91141030000000001</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0.91224340000000004</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0.77426640000000002</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0.78284929999999997</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0.80568329999999999</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0.80131909999999995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0.80948310000000001</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0.87774850000000004</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0.8659384</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0.89423980000000003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0.89413989999999999</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0.89313730000000002</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0.68523670000000003</c:v>
                </c:pt>
                <c:pt idx="2">
                  <c:v>0.68523160000000005</c:v>
                </c:pt>
                <c:pt idx="3">
                  <c:v>0.6993859</c:v>
                </c:pt>
                <c:pt idx="4">
                  <c:v>0.59700310000000001</c:v>
                </c:pt>
                <c:pt idx="5">
                  <c:v>0.81780310000000001</c:v>
                </c:pt>
                <c:pt idx="6">
                  <c:v>0.85215459999999998</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9.5262000000000003E-3</c:v>
                </c:pt>
                <c:pt idx="1">
                  <c:v>0</c:v>
                </c:pt>
                <c:pt idx="2">
                  <c:v>0</c:v>
                </c:pt>
                <c:pt idx="3">
                  <c:v>1.3990000000000001E-4</c:v>
                </c:pt>
                <c:pt idx="4">
                  <c:v>2.8317200000000001E-2</c:v>
                </c:pt>
                <c:pt idx="5">
                  <c:v>1.4886000000000001E-3</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5.02931E-2</c:v>
                </c:pt>
                <c:pt idx="1">
                  <c:v>7.1644100000000002E-2</c:v>
                </c:pt>
                <c:pt idx="2">
                  <c:v>6.6435400000000006E-2</c:v>
                </c:pt>
                <c:pt idx="3">
                  <c:v>7.6228500000000005E-2</c:v>
                </c:pt>
                <c:pt idx="4">
                  <c:v>6.8232399999999999E-2</c:v>
                </c:pt>
                <c:pt idx="5">
                  <c:v>5.0585900000000003E-2</c:v>
                </c:pt>
                <c:pt idx="6">
                  <c:v>4.6704200000000001E-2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3.8046299999999998E-2</c:v>
                </c:pt>
                <c:pt idx="1">
                  <c:v>1.6117200000000002E-2</c:v>
                </c:pt>
                <c:pt idx="2">
                  <c:v>8.1907000000000004E-3</c:v>
                </c:pt>
                <c:pt idx="3">
                  <c:v>1.3098500000000001E-2</c:v>
                </c:pt>
                <c:pt idx="4">
                  <c:v>3.4540500000000002E-2</c:v>
                </c:pt>
                <c:pt idx="5">
                  <c:v>1.30355E-2</c:v>
                </c:pt>
                <c:pt idx="6">
                  <c:v>7.6578000000000002E-3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0.77461310000000005</c:v>
                </c:pt>
                <c:pt idx="1">
                  <c:v>0.73353009999999996</c:v>
                </c:pt>
                <c:pt idx="2">
                  <c:v>0.72536809999999996</c:v>
                </c:pt>
                <c:pt idx="3">
                  <c:v>0.71144810000000003</c:v>
                </c:pt>
                <c:pt idx="4">
                  <c:v>0.66242389999999995</c:v>
                </c:pt>
                <c:pt idx="5">
                  <c:v>0.81913639999999999</c:v>
                </c:pt>
                <c:pt idx="6">
                  <c:v>0.87579989999999996</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0.87350430000000001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0.87717599999999996</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0.85410889999999995</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0.87214610000000004</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0.82035930000000001</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0.80353200000000002</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0.83669139999999997</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0.83874459999999995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0.81808159999999996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0.8743609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0.86766810000000005</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0.8769671</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0.82662539999999995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0.8348624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0.85714290000000004</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0.82772279999999998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0.84274190000000004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0.7862595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0.76778239999999998</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0.77777779999999996</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0.79746839999999997</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0.78571429999999998</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0.89810190000000001</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0.88580239999999999</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0.91414640000000003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0.90667969999999998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0.90937179999999995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0.8400955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0.87039999999999995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0.86610560000000003</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0.85160199999999997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0.75566149999999999</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0.74927350000000004</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0.79354100000000005</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0.80171130000000002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0.76538459999999997</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0.81481479999999995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0.78769840000000002</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0.83975659999999996</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0.72389380000000003</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0.77049179999999995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0.74463939999999995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1.2927299999999999E-2</c:v>
                </c:pt>
                <c:pt idx="1">
                  <c:v>4.1895999999999999E-3</c:v>
                </c:pt>
                <c:pt idx="2">
                  <c:v>1.8581E-2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2.8435200000000001E-2</c:v>
                </c:pt>
                <c:pt idx="1">
                  <c:v>6.7203799999999994E-2</c:v>
                </c:pt>
                <c:pt idx="2">
                  <c:v>6.8243100000000001E-2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1.12219E-2</c:v>
                </c:pt>
                <c:pt idx="1">
                  <c:v>1.0659999999999999E-2</c:v>
                </c:pt>
                <c:pt idx="2">
                  <c:v>1.3668100000000001E-2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0.93438920000000003</c:v>
                </c:pt>
                <c:pt idx="1">
                  <c:v>0.77685289999999996</c:v>
                </c:pt>
                <c:pt idx="2">
                  <c:v>0.7274832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0.85239489999999996</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0.85799400000000003</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0.85892120000000005</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0.81766609999999995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0.841943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0.82423210000000002</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0.53049080000000004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0.53594079999999999</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0.5498807</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0.55642919999999996</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0.55431620000000004</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0.58329770000000003</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0.58405459999999998</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0.60402129999999998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0.61492179999999996</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0.59416000000000002</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0.85423199999999999</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0.87921660000000001</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0.88952290000000001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0.89324519999999996</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0.89739659999999999</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0.67611679999999996</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0.69223829999999997</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0.72003349999999999</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0.7140031</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0.71661779999999997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0.71894089999999999</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0.74228130000000003</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0.74161739999999998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0.74302939999999995</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0.74122290000000002</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0.48806179999999999</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0.46349010000000002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0.51483259999999997</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0.52284799999999998</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0.55298650000000005</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0.55936920000000001</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0.56513219999999997</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0.92200340000000003</c:v>
                </c:pt>
                <c:pt idx="2">
                  <c:v>0.98242589999999996</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8.9210999999999995E-3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6.6357399999999997E-2</c:v>
                </c:pt>
                <c:pt idx="1">
                  <c:v>3.2832100000000003E-2</c:v>
                </c:pt>
                <c:pt idx="2">
                  <c:v>1.21344E-2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8.8873000000000008E-3</c:v>
                </c:pt>
                <c:pt idx="1">
                  <c:v>3.4600999999999998E-3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5.4396999999999996E-3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0.74674269999999998</c:v>
                </c:pt>
                <c:pt idx="1">
                  <c:v>0.94985710000000001</c:v>
                </c:pt>
                <c:pt idx="2">
                  <c:v>0.9875969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0.54497969999999996</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0.58672250000000004</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0.60275480000000003</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0.64200100000000004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0.65397170000000004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0.87668509999999999</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0.87099459999999995</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0.86315390000000003</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0.87991180000000002</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0.85758040000000002</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0.90171290000000004</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0.89389350000000001</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0.89603759999999999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0.91596639999999996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0.90840299999999996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0.56894840000000002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0.61641029999999997</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0.62728550000000005</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0.63177229999999995</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0.64119919999999997</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0.76484189999999996</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0.79636940000000001</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0.77635540000000003</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0.81506339999999999</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0.82064809999999999</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0.3128572</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0.26903549999999998</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0.3467095</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0.36755949999999998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0.37859419999999999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8.8238134000000006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8.8683318999999994</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8.9179077000000007</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8.9726590999999996</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8.9297208999999995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0.45928340000000001</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0.47849829999999999</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0.52555200000000002</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0.5310802</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0.49143940000000003</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2</c:v>
                </c:pt>
                <c:pt idx="1">
                  <c:v>0</c:v>
                </c:pt>
                <c:pt idx="2">
                  <c:v>5</c:v>
                </c:pt>
                <c:pt idx="3">
                  <c:v>6</c:v>
                </c:pt>
                <c:pt idx="4">
                  <c:v>13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51</c:v>
                </c:pt>
                <c:pt idx="1">
                  <c:v>55</c:v>
                </c:pt>
                <c:pt idx="2">
                  <c:v>55</c:v>
                </c:pt>
                <c:pt idx="3">
                  <c:v>55</c:v>
                </c:pt>
                <c:pt idx="4">
                  <c:v>47</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8</c:v>
                </c:pt>
                <c:pt idx="1">
                  <c:v>6</c:v>
                </c:pt>
                <c:pt idx="2">
                  <c:v>1</c:v>
                </c:pt>
                <c:pt idx="3">
                  <c:v>0</c:v>
                </c:pt>
                <c:pt idx="4">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2</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58</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7.3045999999999996E-3</c:v>
                </c:pt>
                <c:pt idx="1">
                  <c:v>1.2532700000000001E-2</c:v>
                </c:pt>
                <c:pt idx="2">
                  <c:v>1.2737399999999999E-2</c:v>
                </c:pt>
                <c:pt idx="3">
                  <c:v>1.77111E-2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5.1278299999999999E-2</c:v>
                </c:pt>
                <c:pt idx="1">
                  <c:v>4.1265799999999998E-2</c:v>
                </c:pt>
                <c:pt idx="2">
                  <c:v>3.8850900000000001E-2</c:v>
                </c:pt>
                <c:pt idx="3">
                  <c:v>7.2438900000000001E-2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1.0349999999999999E-4</c:v>
                </c:pt>
                <c:pt idx="1">
                  <c:v>0</c:v>
                </c:pt>
                <c:pt idx="2">
                  <c:v>1.4247000000000001E-3</c:v>
                </c:pt>
                <c:pt idx="3">
                  <c:v>9.7626999999999992E-3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0.1751549</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0.825129</c:v>
                </c:pt>
                <c:pt idx="1">
                  <c:v>0.79813520000000004</c:v>
                </c:pt>
                <c:pt idx="2">
                  <c:v>0.85483679999999995</c:v>
                </c:pt>
                <c:pt idx="3">
                  <c:v>0.58073719999999995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0.71805609999999997</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2.4932000000000001E-3</c:v>
                </c:pt>
                <c:pt idx="2">
                  <c:v>1.5750799999999999E-2</c:v>
                </c:pt>
                <c:pt idx="3">
                  <c:v>3.9871999999999998E-3</c:v>
                </c:pt>
                <c:pt idx="4">
                  <c:v>1.21604E-2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4.5095099999999999E-2</c:v>
                </c:pt>
                <c:pt idx="1">
                  <c:v>7.1457400000000004E-2</c:v>
                </c:pt>
                <c:pt idx="2">
                  <c:v>5.5353399999999997E-2</c:v>
                </c:pt>
                <c:pt idx="3">
                  <c:v>7.0317699999999997E-2</c:v>
                </c:pt>
                <c:pt idx="4">
                  <c:v>9.1382000000000005E-2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6.9341000000000003E-3</c:v>
                </c:pt>
                <c:pt idx="1">
                  <c:v>1.0869500000000001E-2</c:v>
                </c:pt>
                <c:pt idx="2">
                  <c:v>0</c:v>
                </c:pt>
                <c:pt idx="3">
                  <c:v>8.6820000000000005E-3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9.6059000000000005E-2</c:v>
                </c:pt>
                <c:pt idx="3">
                  <c:v>0.35097319999999999</c:v>
                </c:pt>
                <c:pt idx="4">
                  <c:v>0.39888960000000001</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0.73662030000000001</c:v>
                </c:pt>
                <c:pt idx="1">
                  <c:v>0.71223170000000002</c:v>
                </c:pt>
                <c:pt idx="2">
                  <c:v>0.89593109999999998</c:v>
                </c:pt>
                <c:pt idx="3">
                  <c:v>0.58649030000000002</c:v>
                </c:pt>
                <c:pt idx="4">
                  <c:v>0.54743819999999999</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West Yorkshire and Harrogate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2,668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5,611</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76701082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6,024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2,668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789104198"/>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2,058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31489607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287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488542016"/>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2,350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133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2,668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150436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3280086"/>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90817013"/>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904692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8391527"/>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3198440"/>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97507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905554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333132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0802360"/>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1076884"/>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85297860"/>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607923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129743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165038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21625115"/>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705195645"/>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1436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4256601880"/>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3087821187"/>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67704442"/>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580503052"/>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166444949"/>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3326884761"/>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2367586044"/>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227123338"/>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085607635"/>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818418586"/>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721642108"/>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738826534"/>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4036803690"/>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076032889"/>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163190927"/>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72562335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4232972481"/>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285907576"/>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736237387"/>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120399502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88564513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632519906"/>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11902599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657398192"/>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534066428"/>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95695695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512253533"/>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947931278"/>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860634803"/>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674598228"/>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76678471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86958427"/>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602684425"/>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107675700"/>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66079867"/>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483313090"/>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107620401"/>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864134378"/>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902009192"/>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278094147"/>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98238116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095040893"/>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549541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West Yorkshire and Harrogate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031919666"/>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4052266229"/>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229812611"/>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09808274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3693987" y="622300"/>
            <a:ext cx="3584636"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West Yorkshire and Harrogate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4264452413"/>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39534311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293559902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57556251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540816078"/>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109273561"/>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281300840"/>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629283379"/>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806671334"/>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796235187"/>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533385246"/>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64417088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845086044"/>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3324309298"/>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543781613"/>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19029010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59661263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2364101381"/>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471962030"/>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70489808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552614727"/>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715427198"/>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315427912"/>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199669334"/>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9647121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782749377"/>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691595581"/>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885742517"/>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3776849745"/>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Q36. Hospital staff always did everything they could to help the patient control pain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085931750"/>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2725445662"/>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159643044"/>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722856312"/>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679470371"/>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523800974"/>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396772981"/>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742014501"/>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459538205"/>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4092535933"/>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242186174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884659819"/>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42805663"/>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134069904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088807271"/>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271196709"/>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4015536680"/>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1226974538"/>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195094640"/>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259293468"/>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1258414414"/>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43129971"/>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434984219"/>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608476700"/>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4260368777"/>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73766459"/>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79469560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761248261"/>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348519016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15892506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55051337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044028834"/>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01270315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2945970665"/>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852034775"/>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034542355"/>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44630753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645857423"/>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53916537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412554017"/>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528066899"/>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1559125193"/>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707165834"/>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4152145020"/>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324322071"/>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833891095"/>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3730622151"/>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994504270"/>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2795891727"/>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051491244"/>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036698897"/>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4264144475"/>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293746900"/>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82477943"/>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116716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821281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5810870"/>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0384770"/>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4349134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46466702"/>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9131315"/>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49099913"/>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32160549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96660527"/>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5124087"/>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4340168"/>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49527126"/>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0449946"/>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41120940"/>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3571252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2910808"/>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7316744"/>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5715451"/>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14758049"/>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3032819"/>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37053125"/>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4577632"/>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8680950"/>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1223048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9410729"/>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4884062"/>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447122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9618156"/>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9176158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11386511"/>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2821495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0108733"/>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69542914"/>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03146571"/>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717938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51150514"/>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635228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13324075"/>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8866060"/>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1354302"/>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4006145"/>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4178830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2793368"/>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954450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438912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8187159"/>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960406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1263038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33023677"/>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8295745"/>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1873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2876579"/>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81474695"/>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5527209"/>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4817776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352456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058467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21977416"/>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0846109"/>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0494382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8248568"/>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42898368"/>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4627726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5270673"/>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2033042"/>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0060118"/>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2804625"/>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131440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5062235"/>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979930"/>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6077979"/>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65888843"/>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4736577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68851701"/>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846943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181011"/>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91773715"/>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9176088"/>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1799358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5680365"/>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64001507"/>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3577167"/>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904056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30999480"/>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83645524"/>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8525907"/>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262769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56890975"/>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485192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173516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373637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0761341"/>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2430064"/>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7037744"/>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206941"/>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65646877"/>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02030402"/>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9443100"/>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089505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76792201"/>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9131784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33845013"/>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5619563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3074554"/>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16137215"/>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587224"/>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9027912"/>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797588"/>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710339"/>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69734006"/>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759054"/>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330907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7336384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4769879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3333737"/>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73399784"/>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46512919"/>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02262699"/>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1946924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81230112"/>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5358214"/>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4205339052"/>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RR8</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Leeds Teaching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RWY</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Calderdale and Huddersfield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Mid Yorkshire Teaching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RAE</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Bradford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RCF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Airedale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1206215"/>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1855664950"/>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QWO</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West Yorkshire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3693987" y="622300"/>
            <a:ext cx="3584636" cy="276999"/>
          </a:xfrm>
          <a:prstGeom prst="rect">
            <a:avLst/>
          </a:prstGeom>
          <a:noFill/>
        </p:spPr>
        <p:txBody>
          <a:bodyPr wrap="none" rtlCol="0">
            <a:spAutoFit/>
          </a:bodyPr>
          <a:lstStyle/>
          <a:p>
            <a:pPr algn="r"/>
            <a:r>
              <a:rPr lang="en-GB" sz="1200" b="1" noProof="0">
                <a:solidFill>
                  <a:srgbClr val="336E9F"/>
                </a:solidFill>
                <a:latin typeface="Arial"/>
                <a:cs typeface="Arial"/>
              </a:rPr>
              <a:t>West Yorkshire and Harrogate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28706</Words>
  <Application>Microsoft Office PowerPoint</Application>
  <PresentationFormat>Custom</PresentationFormat>
  <Paragraphs>7036</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2026-06-26T16:16:29Z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