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40" y="48"/>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3.6132E-3</c:v>
                </c:pt>
                <c:pt idx="1">
                  <c:v>3.0153900000000001E-2</c:v>
                </c:pt>
                <c:pt idx="2">
                  <c:v>1.25787E-2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5.0236000000000003E-2</c:v>
                </c:pt>
                <c:pt idx="1">
                  <c:v>5.2970000000000003E-2</c:v>
                </c:pt>
                <c:pt idx="2">
                  <c:v>2.2207299999999999E-2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6.7383E-3</c:v>
                </c:pt>
                <c:pt idx="1">
                  <c:v>1.43687E-2</c:v>
                </c:pt>
                <c:pt idx="2">
                  <c:v>1.4773E-3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0.91112990000000005</c:v>
                </c:pt>
                <c:pt idx="1">
                  <c:v>0.83676819999999996</c:v>
                </c:pt>
                <c:pt idx="2">
                  <c:v>0.94989829999999997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1.15788E-2</c:v>
                </c:pt>
                <c:pt idx="1">
                  <c:v>1.15067E-2</c:v>
                </c:pt>
                <c:pt idx="2">
                  <c:v>1.0223100000000001E-2</c:v>
                </c:pt>
                <c:pt idx="3">
                  <c:v>2.4860899999999998E-2</c:v>
                </c:pt>
                <c:pt idx="4">
                  <c:v>1.5681799999999999E-2</c:v>
                </c:pt>
                <c:pt idx="5">
                  <c:v>3.13926E-2</c:v>
                </c:pt>
                <c:pt idx="6">
                  <c:v>1.6661200000000001E-2</c:v>
                </c:pt>
                <c:pt idx="7">
                  <c:v>6.4342999999999996E-3</c:v>
                </c:pt>
                <c:pt idx="8">
                  <c:v>1.77187E-2</c:v>
                </c:pt>
                <c:pt idx="9">
                  <c:v>1.1575500000000001E-2</c:v>
                </c:pt>
                <c:pt idx="10">
                  <c:v>6.5150600000000003E-2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2.7419900000000001E-2</c:v>
                </c:pt>
                <c:pt idx="1">
                  <c:v>2.3864400000000001E-2</c:v>
                </c:pt>
                <c:pt idx="2">
                  <c:v>3.1438399999999998E-2</c:v>
                </c:pt>
                <c:pt idx="3">
                  <c:v>4.4163300000000003E-2</c:v>
                </c:pt>
                <c:pt idx="4">
                  <c:v>4.1752499999999998E-2</c:v>
                </c:pt>
                <c:pt idx="5">
                  <c:v>3.71668E-2</c:v>
                </c:pt>
                <c:pt idx="6">
                  <c:v>2.5463300000000001E-2</c:v>
                </c:pt>
                <c:pt idx="7">
                  <c:v>3.29845E-2</c:v>
                </c:pt>
                <c:pt idx="8">
                  <c:v>4.6711900000000001E-2</c:v>
                </c:pt>
                <c:pt idx="9">
                  <c:v>4.4271499999999998E-2</c:v>
                </c:pt>
                <c:pt idx="10">
                  <c:v>0.1209139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5.7054000000000002E-3</c:v>
                </c:pt>
                <c:pt idx="1">
                  <c:v>1.14173E-2</c:v>
                </c:pt>
                <c:pt idx="2">
                  <c:v>3.4885399999999997E-2</c:v>
                </c:pt>
                <c:pt idx="3">
                  <c:v>2.7501899999999999E-2</c:v>
                </c:pt>
                <c:pt idx="4">
                  <c:v>1.7667499999999999E-2</c:v>
                </c:pt>
                <c:pt idx="5">
                  <c:v>8.2780000000000006E-3</c:v>
                </c:pt>
                <c:pt idx="6">
                  <c:v>1.8962099999999999E-2</c:v>
                </c:pt>
                <c:pt idx="7">
                  <c:v>3.7194199999999997E-2</c:v>
                </c:pt>
                <c:pt idx="8">
                  <c:v>5.8776000000000002E-3</c:v>
                </c:pt>
                <c:pt idx="9">
                  <c:v>2.79633E-2</c:v>
                </c:pt>
                <c:pt idx="10">
                  <c:v>7.9552000000000008E-3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0.22008800000000001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0.90038859999999998</c:v>
                </c:pt>
                <c:pt idx="1">
                  <c:v>0.85489689999999996</c:v>
                </c:pt>
                <c:pt idx="2">
                  <c:v>0.86947359999999996</c:v>
                </c:pt>
                <c:pt idx="3">
                  <c:v>0.78220590000000001</c:v>
                </c:pt>
                <c:pt idx="4">
                  <c:v>0.83277460000000003</c:v>
                </c:pt>
                <c:pt idx="5">
                  <c:v>0.85799289999999995</c:v>
                </c:pt>
                <c:pt idx="6">
                  <c:v>0.8160134</c:v>
                </c:pt>
                <c:pt idx="7">
                  <c:v>0.83096530000000002</c:v>
                </c:pt>
                <c:pt idx="8">
                  <c:v>0.73311809999999999</c:v>
                </c:pt>
                <c:pt idx="9">
                  <c:v>0.80136989999999997</c:v>
                </c:pt>
                <c:pt idx="10">
                  <c:v>0.807056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0.87106799999999995</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1.7741E-3</c:v>
                </c:pt>
                <c:pt idx="1">
                  <c:v>4.44272E-2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2.31535E-2</c:v>
                </c:pt>
                <c:pt idx="1">
                  <c:v>7.3466199999999995E-2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2.84354E-2</c:v>
                </c:pt>
                <c:pt idx="1">
                  <c:v>1.5809400000000001E-2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0.87106799999999995</c:v>
                </c:pt>
                <c:pt idx="1">
                  <c:v>0.78175799999999995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5.6211799999999999E-2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0.1862066</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5.6675200000000002E-2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8.8359343999999993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0.38179839999999998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8.5853000000000006E-3</c:v>
                </c:pt>
                <c:pt idx="1">
                  <c:v>2.2103999999999999E-2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3.1886600000000001E-2</c:v>
                </c:pt>
                <c:pt idx="1">
                  <c:v>3.9672100000000002E-2</c:v>
                </c:pt>
                <c:pt idx="2">
                  <c:v>0.1457572</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3.2399E-3</c:v>
                </c:pt>
                <c:pt idx="1">
                  <c:v>1.11453E-2</c:v>
                </c:pt>
                <c:pt idx="2">
                  <c:v>4.4649500000000002E-2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0.88920960000000004</c:v>
                </c:pt>
                <c:pt idx="1">
                  <c:v>0.86226809999999998</c:v>
                </c:pt>
                <c:pt idx="2">
                  <c:v>0.40116429999999997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2.3063299999999998E-2</c:v>
                </c:pt>
                <c:pt idx="1">
                  <c:v>8.7563999999999993E-3</c:v>
                </c:pt>
                <c:pt idx="2">
                  <c:v>1.1979800000000001E-2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0.1187599</c:v>
                </c:pt>
                <c:pt idx="1">
                  <c:v>4.5901900000000002E-2</c:v>
                </c:pt>
                <c:pt idx="2">
                  <c:v>6.1616600000000001E-2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1.05976E-2</c:v>
                </c:pt>
                <c:pt idx="1">
                  <c:v>1.7010299999999999E-2</c:v>
                </c:pt>
                <c:pt idx="2">
                  <c:v>1.22387E-2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0.30958370000000002</c:v>
                </c:pt>
                <c:pt idx="1">
                  <c:v>0.77098789999999995</c:v>
                </c:pt>
                <c:pt idx="2">
                  <c:v>0.63797020000000004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3.5471999999999999E-3</c:v>
                </c:pt>
                <c:pt idx="1">
                  <c:v>4.5763100000000001E-2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8.4764699999999998E-2</c:v>
                </c:pt>
                <c:pt idx="1">
                  <c:v>0.1244247</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7.1272999999999996E-3</c:v>
                </c:pt>
                <c:pt idx="1">
                  <c:v>6.3929600000000003E-2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0.46963199999999999</c:v>
                </c:pt>
                <c:pt idx="1">
                  <c:v>0.42857329999999999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8.6283000000000002E-3</c:v>
                </c:pt>
                <c:pt idx="1">
                  <c:v>2.3847E-2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7.3466199999999995E-2</c:v>
                </c:pt>
                <c:pt idx="1">
                  <c:v>0.14249700000000001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9.5855999999999997E-3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0.39274520000000002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0.61192619999999998</c:v>
                </c:pt>
                <c:pt idx="1">
                  <c:v>0.50817489999999998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0.78916520000000001</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0.73727419999999999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0.73896550000000005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0.74431170000000002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0.74129179999999995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0.83436889999999997</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0.82211630000000002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0.82604180000000005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0.82873560000000002</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0.83493669999999998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0.91978409999999999</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0.9181241</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0.91527579999999997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0.92049349999999996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0.92888649999999995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3.7310200000000002E-2</c:v>
                </c:pt>
                <c:pt idx="1">
                  <c:v>1.9693800000000001E-2</c:v>
                </c:pt>
                <c:pt idx="2">
                  <c:v>3.9273700000000002E-2</c:v>
                </c:pt>
                <c:pt idx="3">
                  <c:v>1.13089E-2</c:v>
                </c:pt>
                <c:pt idx="4">
                  <c:v>4.4373500000000003E-2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5.6589500000000001E-2</c:v>
                </c:pt>
                <c:pt idx="1">
                  <c:v>5.2198799999999997E-2</c:v>
                </c:pt>
                <c:pt idx="2">
                  <c:v>2.4519800000000001E-2</c:v>
                </c:pt>
                <c:pt idx="3">
                  <c:v>1.8716699999999999E-2</c:v>
                </c:pt>
                <c:pt idx="4">
                  <c:v>4.5622599999999999E-2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9.6068999999999998E-3</c:v>
                </c:pt>
                <c:pt idx="1">
                  <c:v>5.8317999999999998E-3</c:v>
                </c:pt>
                <c:pt idx="2">
                  <c:v>1.29392E-2</c:v>
                </c:pt>
                <c:pt idx="3">
                  <c:v>9.9933000000000001E-3</c:v>
                </c:pt>
                <c:pt idx="4">
                  <c:v>1.3078899999999999E-2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0.85012030000000005</c:v>
                </c:pt>
                <c:pt idx="1">
                  <c:v>0.75488440000000001</c:v>
                </c:pt>
                <c:pt idx="2">
                  <c:v>0.77883670000000005</c:v>
                </c:pt>
                <c:pt idx="3">
                  <c:v>0.86714959999999996</c:v>
                </c:pt>
                <c:pt idx="4">
                  <c:v>0.84385030000000005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0.76822380000000001</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0.77157359999999997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0.78970989999999996</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0.79427239999999999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0.76184940000000001</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0.61787159999999997</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0.64216949999999995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0.67839190000000005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0.66042009999999995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0.67991500000000005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0.76929999999999998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0.75783429999999996</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0.76724389999999998</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0.76319049999999999</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0.78041629999999995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0.73643060000000005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0.74272819999999995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0.74927750000000004</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0.7485849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0.75767340000000005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0.75331020000000004</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0.7956145</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0.83963270000000001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0.84745269999999995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0.85267990000000005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0.94318380000000002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0.94984500000000005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0.94264130000000002</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0.94072630000000002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0.94319330000000001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0.77865819999999997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0.77359869999999997</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0.77607570000000003</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0.78292799999999996</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0.78489739999999997</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0.95953759999999999</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0.95003709999999997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0.95630990000000005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0.95119489999999995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0.95022859999999998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0.84504400000000002</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0.83514350000000004</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0.84180790000000005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0.83418689999999995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0.83681110000000003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0.9074103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0.91426269999999998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0.90892700000000004</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0.90356420000000004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0.9112962</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3.8314E-3</c:v>
                </c:pt>
                <c:pt idx="1">
                  <c:v>4.3363999999999998E-3</c:v>
                </c:pt>
                <c:pt idx="2">
                  <c:v>1.85524E-2</c:v>
                </c:pt>
                <c:pt idx="3">
                  <c:v>1.9044100000000001E-2</c:v>
                </c:pt>
                <c:pt idx="4">
                  <c:v>6.9032E-3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1.3338900000000001E-2</c:v>
                </c:pt>
                <c:pt idx="1">
                  <c:v>3.9313800000000003E-2</c:v>
                </c:pt>
                <c:pt idx="2">
                  <c:v>4.67254E-2</c:v>
                </c:pt>
                <c:pt idx="3">
                  <c:v>3.9383000000000001E-2</c:v>
                </c:pt>
                <c:pt idx="4">
                  <c:v>1.5252699999999999E-2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7.6714000000000001E-3</c:v>
                </c:pt>
                <c:pt idx="1">
                  <c:v>9.2744000000000004E-3</c:v>
                </c:pt>
                <c:pt idx="2">
                  <c:v>2.6538200000000001E-2</c:v>
                </c:pt>
                <c:pt idx="3">
                  <c:v>1.5720600000000001E-2</c:v>
                </c:pt>
                <c:pt idx="4">
                  <c:v>5.1523000000000003E-3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0.92906869999999997</c:v>
                </c:pt>
                <c:pt idx="1">
                  <c:v>0.83492869999999997</c:v>
                </c:pt>
                <c:pt idx="2">
                  <c:v>0.73892690000000005</c:v>
                </c:pt>
                <c:pt idx="3">
                  <c:v>0.78354570000000001</c:v>
                </c:pt>
                <c:pt idx="4">
                  <c:v>0.94273450000000003</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0.8132682</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0.82780880000000001</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0.8238953</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0.83220019999999995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0.84256470000000006</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0.84236750000000005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0.85097800000000001</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0.856545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0.86249310000000001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0.86861619999999995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0.71145119999999995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0.70928009999999997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0.71435519999999997</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0.71092080000000002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0.71959569999999995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0.56921869999999997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0.55646600000000002</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0.57237510000000003</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0.75425699999999996</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0.79756720000000003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0.82591300000000001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0.84359819999999996</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0.84853809999999996</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0.77793000000000001</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0.78520959999999995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0.78961950000000003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0.80011149999999998</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0.79790839999999996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0.82474230000000004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0.8195576</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0.82630689999999996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0.82425309999999996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0.82604160000000004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0.69202169999999996</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0.67284469999999996</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0.67663890000000004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0.70125630000000005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0.69470080000000001</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0.75113399999999997</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0.74190009999999995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0.7449694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0.76005009999999995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0.74830319999999995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0.88322520000000004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0.88007519999999995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0.89156630000000003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0.89823810000000004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0.91215990000000002</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9.4371000000000003E-3</c:v>
                </c:pt>
                <c:pt idx="1">
                  <c:v>3.2590399999999999E-2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2.76431E-2</c:v>
                </c:pt>
                <c:pt idx="1">
                  <c:v>4.7471800000000001E-2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1.9731000000000002E-3</c:v>
                </c:pt>
                <c:pt idx="1">
                  <c:v>1.9802699999999999E-2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0.2031734</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0.76460099999999998</c:v>
                </c:pt>
                <c:pt idx="1">
                  <c:v>0.68168819999999997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0.98658449999999998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0.98824420000000002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0.99099099999999996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0.99058440000000003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0.9870968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0.92211129999999997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0.92444440000000005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0.92934030000000001</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0.92799790000000004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0.92556470000000002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0.65938870000000005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0.61615410000000004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0.62070150000000002</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0.62574850000000004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0.62577959999999999</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0.74719840000000004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0.70800289999999999</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0.70305680000000004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0.72342490000000004</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0.71646339999999997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0.68187830000000005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0.67589929999999998</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0.68825499999999995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0.6915888</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0.69862559999999996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0.56532159999999998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0.60985350000000005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0.66562739999999998</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0.67968459999999997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0.69146010000000002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0.79657180000000005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0.76898509999999998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0.75387150000000003</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0.75467510000000004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0.7469401</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0.89264909999999997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0.89736919999999998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0.90157929999999997</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0.90070349999999999</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0.90256409999999998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0.78246470000000001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0.77093370000000006</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0.78832120000000006</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0.77939780000000003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0.78192090000000003</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0.86769130000000005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0.8864708</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0.88293180000000004</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0.85975809999999997</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0.87167229999999996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0.69029220000000002</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1.9880800000000001E-2</c:v>
                </c:pt>
                <c:pt idx="1">
                  <c:v>4.4805000000000001E-3</c:v>
                </c:pt>
                <c:pt idx="2">
                  <c:v>6.8002000000000002E-3</c:v>
                </c:pt>
                <c:pt idx="3">
                  <c:v>7.0067999999999997E-3</c:v>
                </c:pt>
                <c:pt idx="4">
                  <c:v>3.8096199999999997E-2</c:v>
                </c:pt>
                <c:pt idx="5">
                  <c:v>1.0098299999999999E-2</c:v>
                </c:pt>
                <c:pt idx="6">
                  <c:v>5.1510000000000002E-3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2.95839E-2</c:v>
                </c:pt>
                <c:pt idx="1">
                  <c:v>5.2572000000000001E-2</c:v>
                </c:pt>
                <c:pt idx="2">
                  <c:v>4.9346000000000001E-2</c:v>
                </c:pt>
                <c:pt idx="3">
                  <c:v>6.24947E-2</c:v>
                </c:pt>
                <c:pt idx="4">
                  <c:v>4.8674299999999997E-2</c:v>
                </c:pt>
                <c:pt idx="5">
                  <c:v>3.33665E-2</c:v>
                </c:pt>
                <c:pt idx="6">
                  <c:v>3.3763500000000002E-2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4.8400899999999997E-2</c:v>
                </c:pt>
                <c:pt idx="1">
                  <c:v>2.5653200000000001E-2</c:v>
                </c:pt>
                <c:pt idx="2">
                  <c:v>1.6735400000000001E-2</c:v>
                </c:pt>
                <c:pt idx="3">
                  <c:v>1.9965400000000001E-2</c:v>
                </c:pt>
                <c:pt idx="4">
                  <c:v>4.4319600000000001E-2</c:v>
                </c:pt>
                <c:pt idx="5">
                  <c:v>2.16452E-2</c:v>
                </c:pt>
                <c:pt idx="6">
                  <c:v>1.4128099999999999E-2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0.74428320000000003</c:v>
                </c:pt>
                <c:pt idx="1">
                  <c:v>0.69029220000000002</c:v>
                </c:pt>
                <c:pt idx="2">
                  <c:v>0.69689500000000004</c:v>
                </c:pt>
                <c:pt idx="3">
                  <c:v>0.71505640000000004</c:v>
                </c:pt>
                <c:pt idx="4">
                  <c:v>0.62584870000000004</c:v>
                </c:pt>
                <c:pt idx="5">
                  <c:v>0.82976499999999997</c:v>
                </c:pt>
                <c:pt idx="6">
                  <c:v>0.85347390000000001</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0.88068919999999995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0.85810810000000004</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0.86539100000000002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0.8696758</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0.85538570000000003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0.85208640000000002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0.83087639999999996</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0.83377809999999997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0.83112589999999997</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0.83179009999999998</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0.87185349999999995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0.86624719999999999</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0.86041120000000004</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0.81739130000000004</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0.82903669999999996</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0.84527870000000005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0.81929989999999997</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0.83415439999999996</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0.79077710000000001</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0.78224459999999996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0.80335730000000005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0.79053530000000005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0.78544630000000004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0.87519659999999999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0.87887020000000005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0.88010750000000004</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0.877193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0.87115900000000002</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0.85236610000000002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0.85036610000000001</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0.85649330000000001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0.85198260000000003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0.85504380000000002</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0.81833619999999996</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0.78769520000000004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0.78571429999999998</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0.78324150000000003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0.80815040000000005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0.81519280000000005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0.79277569999999997</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0.80198020000000003</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0.76132679999999997</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0.75931669999999996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0.73672230000000005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1.5869000000000001E-2</c:v>
                </c:pt>
                <c:pt idx="1">
                  <c:v>6.7535E-3</c:v>
                </c:pt>
                <c:pt idx="2">
                  <c:v>2.3843199999999998E-2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2.25518E-2</c:v>
                </c:pt>
                <c:pt idx="1">
                  <c:v>6.2076199999999998E-2</c:v>
                </c:pt>
                <c:pt idx="2">
                  <c:v>5.7718699999999998E-2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1.41636E-2</c:v>
                </c:pt>
                <c:pt idx="1">
                  <c:v>1.3223800000000001E-2</c:v>
                </c:pt>
                <c:pt idx="2">
                  <c:v>1.8930300000000001E-2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0.91287110000000005</c:v>
                </c:pt>
                <c:pt idx="1">
                  <c:v>0.7472569</c:v>
                </c:pt>
                <c:pt idx="2">
                  <c:v>0.69888159999999999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0.84304210000000002</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0.83154510000000004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0.83378450000000004</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0.8157297</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0.81624540000000001</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0.52199759999999995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0.50568290000000005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0.53442129999999999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0.52984810000000004</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0.54182980000000003</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0.58701519999999996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0.57837179999999999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0.59375500000000003</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0.59523079999999995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0.59355950000000002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0.85236420000000002</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0.85577939999999997</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0.86160360000000003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0.86566889999999996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0.86493609999999999</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0.69366369999999999</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0.6821294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0.69353540000000002</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0.69514799999999999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0.69057469999999999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0.74254439999999999</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0.73777999999999999</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0.73792999999999997</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0.73587360000000002</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0.73430870000000004</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0.42826350000000002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0.46870899999999999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0.49887559999999997</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0.4903537</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0.52684560000000002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0.50289019999999995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0.50644089999999997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0.92365960000000003</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1.2155900000000001E-2</c:v>
                </c:pt>
                <c:pt idx="1">
                  <c:v>1.5969000000000001E-3</c:v>
                </c:pt>
                <c:pt idx="2">
                  <c:v>1.5956E-3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5.9887700000000002E-2</c:v>
                </c:pt>
                <c:pt idx="1">
                  <c:v>2.6325899999999999E-2</c:v>
                </c:pt>
                <c:pt idx="2">
                  <c:v>7.5087000000000001E-3</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1.21222E-2</c:v>
                </c:pt>
                <c:pt idx="1">
                  <c:v>6.7133000000000002E-3</c:v>
                </c:pt>
                <c:pt idx="2">
                  <c:v>1.1253000000000001E-3</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6.6273E-3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0.71928720000000002</c:v>
                </c:pt>
                <c:pt idx="1">
                  <c:v>0.92529300000000003</c:v>
                </c:pt>
                <c:pt idx="2">
                  <c:v>0.98686589999999996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0.54174109999999998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0.56605059999999996</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0.60206059999999995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0.59848489999999999</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0.61317529999999998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0.8816927</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0.85858270000000003</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0.86725529999999995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0.85983529999999997</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0.86303700000000005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0.9058676</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0.88905270000000003</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0.89470450000000001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0.89395919999999995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0.88928249999999998</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0.62007990000000002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0.61222460000000001</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0.62364010000000003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0.63373539999999995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0.63766540000000005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0.77155609999999997</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0.75636490000000001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0.78091259999999996</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0.78543050000000003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0.770424</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0.28011409999999998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0.28357139999999997</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0.31903110000000001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0.3200559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0.3102068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8.8779535000000003</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8.7923641000000003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8.8324069999999999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8.8497561999999999</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8.8374023000000008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0.39925470000000002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0.37348749999999997</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0.38544539999999999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0.3953603</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0.40387450000000003</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pt idx="2">
                  <c:v>2</c:v>
                </c:pt>
                <c:pt idx="3">
                  <c:v>4</c:v>
                </c:pt>
                <c:pt idx="4">
                  <c:v>0</c:v>
                </c:pt>
                <c:pt idx="5">
                  <c:v>3</c:v>
                </c:pt>
                <c:pt idx="6">
                  <c:v>5</c:v>
                </c:pt>
                <c:pt idx="7">
                  <c:v>5</c:v>
                </c:pt>
                <c:pt idx="8">
                  <c:v>10</c:v>
                </c:pt>
                <c:pt idx="9">
                  <c:v>10</c:v>
                </c:pt>
                <c:pt idx="10">
                  <c:v>12</c:v>
                </c:pt>
                <c:pt idx="11">
                  <c:v>15</c:v>
                </c:pt>
                <c:pt idx="12">
                  <c:v>19</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42</c:v>
                </c:pt>
                <c:pt idx="1">
                  <c:v>49</c:v>
                </c:pt>
                <c:pt idx="2">
                  <c:v>51</c:v>
                </c:pt>
                <c:pt idx="3">
                  <c:v>48</c:v>
                </c:pt>
                <c:pt idx="4">
                  <c:v>60</c:v>
                </c:pt>
                <c:pt idx="5">
                  <c:v>55</c:v>
                </c:pt>
                <c:pt idx="6">
                  <c:v>56</c:v>
                </c:pt>
                <c:pt idx="7">
                  <c:v>48</c:v>
                </c:pt>
                <c:pt idx="8">
                  <c:v>49</c:v>
                </c:pt>
                <c:pt idx="9">
                  <c:v>49</c:v>
                </c:pt>
                <c:pt idx="10">
                  <c:v>48</c:v>
                </c:pt>
                <c:pt idx="11">
                  <c:v>45</c:v>
                </c:pt>
                <c:pt idx="12">
                  <c:v>42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18</c:v>
                </c:pt>
                <c:pt idx="1">
                  <c:v>8</c:v>
                </c:pt>
                <c:pt idx="2">
                  <c:v>8</c:v>
                </c:pt>
                <c:pt idx="3">
                  <c:v>9</c:v>
                </c:pt>
                <c:pt idx="4">
                  <c:v>1</c:v>
                </c:pt>
                <c:pt idx="5">
                  <c:v>3</c:v>
                </c:pt>
                <c:pt idx="6">
                  <c:v>0</c:v>
                </c:pt>
                <c:pt idx="7">
                  <c:v>0</c:v>
                </c:pt>
                <c:pt idx="8">
                  <c:v>2</c:v>
                </c:pt>
                <c:pt idx="9">
                  <c:v>2</c:v>
                </c:pt>
                <c:pt idx="10">
                  <c:v>1</c:v>
                </c:pt>
                <c:pt idx="11">
                  <c:v>1</c:v>
                </c:pt>
                <c:pt idx="12">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2</c:v>
                </c:pt>
                <c:pt idx="1">
                  <c:v>2</c:v>
                </c:pt>
                <c:pt idx="2">
                  <c:v>8</c:v>
                </c:pt>
                <c:pt idx="3">
                  <c:v>8</c:v>
                </c:pt>
                <c:pt idx="4">
                  <c:v>12</c:v>
                </c:pt>
                <c:pt idx="5">
                  <c:v>15</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55</c:v>
                </c:pt>
                <c:pt idx="1">
                  <c:v>58</c:v>
                </c:pt>
                <c:pt idx="2">
                  <c:v>51</c:v>
                </c:pt>
                <c:pt idx="3">
                  <c:v>52</c:v>
                </c:pt>
                <c:pt idx="4">
                  <c:v>48</c:v>
                </c:pt>
                <c:pt idx="5">
                  <c:v>46</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4</c:v>
                </c:pt>
                <c:pt idx="1">
                  <c:v>1</c:v>
                </c:pt>
                <c:pt idx="2">
                  <c:v>2</c:v>
                </c:pt>
                <c:pt idx="3">
                  <c:v>1</c:v>
                </c:pt>
                <c:pt idx="4">
                  <c:v>1</c:v>
                </c:pt>
                <c:pt idx="5">
                  <c:v>0</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1.01745E-2</c:v>
                </c:pt>
                <c:pt idx="1">
                  <c:v>1.6467499999999999E-2</c:v>
                </c:pt>
                <c:pt idx="2">
                  <c:v>1.6465199999999999E-2</c:v>
                </c:pt>
                <c:pt idx="3">
                  <c:v>2.40258E-2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4.5538500000000003E-2</c:v>
                </c:pt>
                <c:pt idx="1">
                  <c:v>3.3396299999999997E-2</c:v>
                </c:pt>
                <c:pt idx="2">
                  <c:v>3.1395300000000001E-2</c:v>
                </c:pt>
                <c:pt idx="3">
                  <c:v>5.9809599999999997E-2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2.9734000000000002E-3</c:v>
                </c:pt>
                <c:pt idx="1">
                  <c:v>1.4126E-3</c:v>
                </c:pt>
                <c:pt idx="2">
                  <c:v>5.1525E-3</c:v>
                </c:pt>
                <c:pt idx="3">
                  <c:v>1.6077299999999999E-2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0.1776771</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0.82565999999999995</c:v>
                </c:pt>
                <c:pt idx="1">
                  <c:v>0.79651419999999995</c:v>
                </c:pt>
                <c:pt idx="2">
                  <c:v>0.84869640000000002</c:v>
                </c:pt>
                <c:pt idx="3">
                  <c:v>0.57166329999999999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2.9199999999999999E-3</c:v>
                </c:pt>
                <c:pt idx="1">
                  <c:v>5.5897999999999998E-3</c:v>
                </c:pt>
                <c:pt idx="2">
                  <c:v>1.82931E-2</c:v>
                </c:pt>
                <c:pt idx="3">
                  <c:v>7.6628E-3</c:v>
                </c:pt>
                <c:pt idx="4">
                  <c:v>1.54664E-2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3.6069200000000003E-2</c:v>
                </c:pt>
                <c:pt idx="1">
                  <c:v>6.5264299999999997E-2</c:v>
                </c:pt>
                <c:pt idx="2">
                  <c:v>5.0268800000000002E-2</c:v>
                </c:pt>
                <c:pt idx="3">
                  <c:v>6.2966499999999995E-2</c:v>
                </c:pt>
                <c:pt idx="4">
                  <c:v>8.4769999999999998E-2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1.14471E-2</c:v>
                </c:pt>
                <c:pt idx="1">
                  <c:v>1.39661E-2</c:v>
                </c:pt>
                <c:pt idx="2">
                  <c:v>0</c:v>
                </c:pt>
                <c:pt idx="3">
                  <c:v>1.23575E-2</c:v>
                </c:pt>
                <c:pt idx="4">
                  <c:v>1.317E-4</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9.8601300000000003E-2</c:v>
                </c:pt>
                <c:pt idx="3">
                  <c:v>0.35097319999999999</c:v>
                </c:pt>
                <c:pt idx="4">
                  <c:v>0.40206399999999998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0.7347207</c:v>
                </c:pt>
                <c:pt idx="1">
                  <c:v>0.68929149999999995</c:v>
                </c:pt>
                <c:pt idx="2">
                  <c:v>0.86497550000000001</c:v>
                </c:pt>
                <c:pt idx="3">
                  <c:v>0.5929162</c:v>
                </c:pt>
                <c:pt idx="4">
                  <c:v>0.54117320000000002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West Midlands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7,236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15,189</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214396496"/>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16,345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15,189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38113684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7,236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98386045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7,236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54791899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6,205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391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7,236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287407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4013839"/>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901392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9683112"/>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624159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230275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4025691"/>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608214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807200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1636844"/>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728305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141736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127692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7100473"/>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7120582"/>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1851285"/>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294249417"/>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043022585"/>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6109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6127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94423211"/>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621945371"/>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4289017000"/>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90809422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77096691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18175585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65202383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015258509"/>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264828275"/>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33511786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46241439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95889974"/>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30104749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346759552"/>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22275947"/>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80265084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10662461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355313720"/>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759668971"/>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418326151"/>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58026460"/>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5804644"/>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81920843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45347531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060212265"/>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845118933"/>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658531652"/>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426138906"/>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212271588"/>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802036567"/>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705766005"/>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863383293"/>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092368514"/>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19542664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88753449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67378773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054518104"/>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967092449"/>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24626923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837933690"/>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71628270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525598"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West Midlands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44032713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72394199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790726900"/>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47147381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819295" y="622300"/>
            <a:ext cx="245932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West Midlands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112603986"/>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16139984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994047695"/>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394906268"/>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496010143"/>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58137767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062148384"/>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69556040"/>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068254098"/>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059572620"/>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88714403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188167515"/>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13013258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88629994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572414908"/>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65275098"/>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85278633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85273425"/>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3466028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527392760"/>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94667274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76848239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19089988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54905320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882565042"/>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260132953"/>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76595049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26000891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452562367"/>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Q02. Patient only spoke to primary care professional once or twice before cancer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Q32. Patient's family, or someone close, was definitely able to talk to a member of the team looking after the patient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Q54. The right amount of information and support was offered to the patient between final treatment and the follow up appointment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548133835"/>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717883121"/>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21264544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93291522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418836557"/>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47192722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512873456"/>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219920484"/>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43316020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468511134"/>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57377019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158637870"/>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38500459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676986585"/>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42602097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57894092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4029011494"/>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163907488"/>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08264504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258861001"/>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019548682"/>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807125363"/>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18869748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88020277"/>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02771402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924206715"/>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02762857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595779035"/>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834399077"/>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051428323"/>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029829551"/>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4155700598"/>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57929376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20540051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77372739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56963683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410299568"/>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2846222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50807456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56117283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265090159"/>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90351500"/>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71990792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813932588"/>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841395959"/>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525452474"/>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941997702"/>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633830639"/>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357167796"/>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25170041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751091811"/>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112822011"/>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9633988"/>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91715719"/>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4481864"/>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956930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666674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827141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544854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b="1" noProof="0">
                          <a:solidFill>
                            <a:schemeClr val="tx1"/>
                          </a:solidFill>
                          <a:latin typeface="Arial" panose="020B0604020202020204" pitchFamily="34" charset="0"/>
                          <a:cs typeface="Arial" panose="020B0604020202020204" pitchFamily="34" charset="0"/>
                        </a:rPr>
                        <a:t>▼</a:t>
                      </a: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6250928"/>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1012664"/>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16864463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7882215"/>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1059774"/>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560748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881705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988329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3983051"/>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6705687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5754748"/>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029625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6543453"/>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914782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949013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076953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659541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5789782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3280857"/>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1329987"/>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514475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187466"/>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0784902"/>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4684758"/>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262641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467523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45821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4407511"/>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6887883"/>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0233888"/>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7077767"/>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30078826"/>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5299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0612318"/>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640074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817981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6777375"/>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65207818"/>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996323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3279214"/>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789599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04922410"/>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380652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9144263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39348"/>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636789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812682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5375630"/>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8051028"/>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483412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469874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4863975"/>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3439738"/>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7509691"/>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7321423"/>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355190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058555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9694950"/>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177947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603795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8346200"/>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291766"/>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877727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661082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206797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4341390"/>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12756416"/>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2424410"/>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814685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25539122"/>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642901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9689535"/>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0982376"/>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284246"/>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091226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5789765"/>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00425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137776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51000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0020958"/>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433215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4638582"/>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8507347"/>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375113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5396977"/>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98771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604702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288215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244333"/>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2453076"/>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445090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1732823"/>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7762413"/>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585043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8218108"/>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49167873"/>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052620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055616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6555731"/>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70139177"/>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8290519"/>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796366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3327009"/>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9843122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372175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517372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1409944"/>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268274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6583152"/>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506380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7854985"/>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7306181"/>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109731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056359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393156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561575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40289106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South Warwickshire University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RLT</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George Eliot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Walsall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Sandwell and West Birmingham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Dudley Group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RLQ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Wye Valley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RKB</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Coventry and Warwickshire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Royal Orthopaedic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North Midlands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RL4</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Royal Wolverhampton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77259644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Shrewsbury and Telford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3032193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Worcestershire Acute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9880840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Birmingham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1210118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6787988"/>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865240674"/>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QUA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Black Country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QWU</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Coventry And Warwickshire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QGH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Herefordshire And Worcestershire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929312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QNC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Staffordshire And Stoke-On-Trent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82841235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QOC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Shropshire, Telford And Wrekin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9330976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QHL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Birmingham And Solihull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85142967"/>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819295" y="622300"/>
            <a:ext cx="2459328" cy="276999"/>
          </a:xfrm>
          <a:prstGeom prst="rect">
            <a:avLst/>
          </a:prstGeom>
          <a:noFill/>
        </p:spPr>
        <p:txBody>
          <a:bodyPr wrap="none" rtlCol="0">
            <a:spAutoFit/>
          </a:bodyPr>
          <a:lstStyle/>
          <a:p>
            <a:pPr algn="r"/>
            <a:r>
              <a:rPr lang="en-GB" sz="1200" b="1" noProof="0">
                <a:solidFill>
                  <a:srgbClr val="336E9F"/>
                </a:solidFill>
                <a:latin typeface="Arial"/>
                <a:cs typeface="Arial"/>
              </a:rPr>
              <a:t>West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28973</Words>
  <Application>Microsoft Office PowerPoint</Application>
  <PresentationFormat>Custom</PresentationFormat>
  <Paragraphs>7090</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2026-06-26T16:16:26Z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