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2.3963000000000001E-3</c:v>
                </c:pt>
                <c:pt idx="1">
                  <c:v>2.7898300000000001E-2</c:v>
                </c:pt>
                <c:pt idx="2">
                  <c:v>1.09712E-2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5.2669899999999999E-2</c:v>
                </c:pt>
                <c:pt idx="1">
                  <c:v>5.7481299999999999E-2</c:v>
                </c:pt>
                <c:pt idx="2">
                  <c:v>2.5422299999999998E-2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5.5214000000000001E-3</c:v>
                </c:pt>
                <c:pt idx="1">
                  <c:v>1.21131E-2</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3.0942999999999998E-2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0.89695409999999998</c:v>
                </c:pt>
                <c:pt idx="1">
                  <c:v>0.82091979999999998</c:v>
                </c:pt>
                <c:pt idx="2">
                  <c:v>0.94701740000000001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0.81976150000000003</c:v>
                </c:pt>
                <c:pt idx="8">
                  <c:v>0.70900549999999996</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7.3385000000000004E-3</c:v>
                </c:pt>
                <c:pt idx="1">
                  <c:v>5.1263000000000003E-3</c:v>
                </c:pt>
                <c:pt idx="2">
                  <c:v>2.7477999999999999E-3</c:v>
                </c:pt>
                <c:pt idx="3">
                  <c:v>7.4149999999999997E-3</c:v>
                </c:pt>
                <c:pt idx="4">
                  <c:v>7.5538000000000003E-3</c:v>
                </c:pt>
                <c:pt idx="5">
                  <c:v>2.7250400000000001E-2</c:v>
                </c:pt>
                <c:pt idx="6">
                  <c:v>9.6009000000000008E-3</c:v>
                </c:pt>
                <c:pt idx="7">
                  <c:v>0</c:v>
                </c:pt>
                <c:pt idx="8">
                  <c:v>0</c:v>
                </c:pt>
                <c:pt idx="9">
                  <c:v>2.8118000000000001E-3</c:v>
                </c:pt>
                <c:pt idx="10">
                  <c:v>6.4119300000000004E-2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3.5900500000000002E-2</c:v>
                </c:pt>
                <c:pt idx="1">
                  <c:v>3.6625199999999997E-2</c:v>
                </c:pt>
                <c:pt idx="2">
                  <c:v>4.6389E-2</c:v>
                </c:pt>
                <c:pt idx="3">
                  <c:v>7.9055100000000003E-2</c:v>
                </c:pt>
                <c:pt idx="4">
                  <c:v>5.8008400000000002E-2</c:v>
                </c:pt>
                <c:pt idx="5">
                  <c:v>4.54513E-2</c:v>
                </c:pt>
                <c:pt idx="6">
                  <c:v>3.9583899999999998E-2</c:v>
                </c:pt>
                <c:pt idx="7">
                  <c:v>5.1052300000000002E-2</c:v>
                </c:pt>
                <c:pt idx="8">
                  <c:v>8.3346000000000003E-2</c:v>
                </c:pt>
                <c:pt idx="9">
                  <c:v>6.1798800000000001E-2</c:v>
                </c:pt>
                <c:pt idx="10">
                  <c:v>0.1229764</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1.4651E-3</c:v>
                </c:pt>
                <c:pt idx="1">
                  <c:v>5.0369999999999998E-3</c:v>
                </c:pt>
                <c:pt idx="2">
                  <c:v>2.74101E-2</c:v>
                </c:pt>
                <c:pt idx="3">
                  <c:v>1.0056000000000001E-2</c:v>
                </c:pt>
                <c:pt idx="4">
                  <c:v>9.5394999999999994E-3</c:v>
                </c:pt>
                <c:pt idx="5">
                  <c:v>4.1358000000000002E-3</c:v>
                </c:pt>
                <c:pt idx="6">
                  <c:v>1.19019E-2</c:v>
                </c:pt>
                <c:pt idx="7">
                  <c:v>2.81602E-2</c:v>
                </c:pt>
                <c:pt idx="8">
                  <c:v>0</c:v>
                </c:pt>
                <c:pt idx="9">
                  <c:v>1.9199600000000001E-2</c:v>
                </c:pt>
                <c:pt idx="10">
                  <c:v>6.9239999999999996E-3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0.20764850000000001</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0.88044869999999997</c:v>
                </c:pt>
                <c:pt idx="1">
                  <c:v>0.83990540000000002</c:v>
                </c:pt>
                <c:pt idx="2">
                  <c:v>0.88690970000000002</c:v>
                </c:pt>
                <c:pt idx="3">
                  <c:v>0.77542009999999995</c:v>
                </c:pt>
                <c:pt idx="4">
                  <c:v>0.82033180000000006</c:v>
                </c:pt>
                <c:pt idx="5">
                  <c:v>0.85327200000000003</c:v>
                </c:pt>
                <c:pt idx="6">
                  <c:v>0.8133473</c:v>
                </c:pt>
                <c:pt idx="7">
                  <c:v>0.84428060000000005</c:v>
                </c:pt>
                <c:pt idx="8">
                  <c:v>0.76633969999999996</c:v>
                </c:pt>
                <c:pt idx="9">
                  <c:v>0.8010678</c:v>
                </c:pt>
                <c:pt idx="10">
                  <c:v>0.74806439999999996</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0.86668769999999995</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4.2661999999999999E-2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3.5462500000000001E-2</c:v>
                </c:pt>
                <c:pt idx="1">
                  <c:v>7.6996400000000007E-2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2.2280899999999999E-2</c:v>
                </c:pt>
                <c:pt idx="1">
                  <c:v>1.4044299999999999E-2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0.87986600000000004</c:v>
                </c:pt>
                <c:pt idx="1">
                  <c:v>0.77443890000000004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4.7738500000000003E-2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0.20315320000000001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4.8201800000000003E-2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8.9228746999999995</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0.37988230000000001</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6.3296999999999997E-3</c:v>
                </c:pt>
                <c:pt idx="1">
                  <c:v>1.99855E-2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3.6397899999999997E-2</c:v>
                </c:pt>
                <c:pt idx="1">
                  <c:v>4.39091E-2</c:v>
                </c:pt>
                <c:pt idx="2">
                  <c:v>0.14958949999999999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9.8430000000000002E-4</c:v>
                </c:pt>
                <c:pt idx="1">
                  <c:v>9.0267999999999998E-3</c:v>
                </c:pt>
                <c:pt idx="2">
                  <c:v>4.2733300000000002E-2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0.90127809999999997</c:v>
                </c:pt>
                <c:pt idx="1">
                  <c:v>0.88418540000000001</c:v>
                </c:pt>
                <c:pt idx="2">
                  <c:v>0.54629399999999995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1.7704399999999999E-2</c:v>
                </c:pt>
                <c:pt idx="1">
                  <c:v>3.4047999999999999E-3</c:v>
                </c:pt>
                <c:pt idx="2">
                  <c:v>8.6616000000000002E-3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0.1294777</c:v>
                </c:pt>
                <c:pt idx="1">
                  <c:v>5.6605000000000003E-2</c:v>
                </c:pt>
                <c:pt idx="2">
                  <c:v>6.8253099999999997E-2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5.2386999999999998E-3</c:v>
                </c:pt>
                <c:pt idx="1">
                  <c:v>1.16588E-2</c:v>
                </c:pt>
                <c:pt idx="2">
                  <c:v>8.9204999999999996E-3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0.29258879999999998</c:v>
                </c:pt>
                <c:pt idx="1">
                  <c:v>0.78977719999999996</c:v>
                </c:pt>
                <c:pt idx="2">
                  <c:v>0.63561369999999995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0.40274840000000001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2.8410000000000002E-4</c:v>
                </c:pt>
                <c:pt idx="1">
                  <c:v>4.2998000000000001E-2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9.1290999999999997E-2</c:v>
                </c:pt>
                <c:pt idx="1">
                  <c:v>0.12995490000000001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3.8641999999999999E-3</c:v>
                </c:pt>
                <c:pt idx="1">
                  <c:v>6.1164499999999997E-2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0.45249279999999997</c:v>
                </c:pt>
                <c:pt idx="1">
                  <c:v>0.37373020000000001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5.1701999999999998E-3</c:v>
                </c:pt>
                <c:pt idx="1">
                  <c:v>2.0664999999999999E-2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8.0382599999999998E-2</c:v>
                </c:pt>
                <c:pt idx="1">
                  <c:v>0.14886079999999999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6.1273999999999999E-3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0.3895633</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0.63712310000000005</c:v>
                </c:pt>
                <c:pt idx="1">
                  <c:v>0.47152660000000002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0.82385679999999994</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0.80144269999999995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0.79506639999999995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0.78503330000000004</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0.794767</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0.814859</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0.81342999999999999</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0.81077980000000005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0.80009540000000001</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0.81423900000000005</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0.9286913</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0.91102209999999995</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0.91504569999999996</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0.91295550000000003</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0.91986219999999996</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3.5252100000000001E-2</c:v>
                </c:pt>
                <c:pt idx="1">
                  <c:v>1.7089900000000002E-2</c:v>
                </c:pt>
                <c:pt idx="2">
                  <c:v>3.4757299999999998E-2</c:v>
                </c:pt>
                <c:pt idx="3">
                  <c:v>7.3092000000000001E-3</c:v>
                </c:pt>
                <c:pt idx="4">
                  <c:v>4.2053599999999997E-2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6.0705799999999997E-2</c:v>
                </c:pt>
                <c:pt idx="1">
                  <c:v>5.7406600000000002E-2</c:v>
                </c:pt>
                <c:pt idx="2">
                  <c:v>3.3552499999999999E-2</c:v>
                </c:pt>
                <c:pt idx="3">
                  <c:v>2.6716E-2</c:v>
                </c:pt>
                <c:pt idx="4">
                  <c:v>5.0262399999999999E-2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7.5487000000000002E-3</c:v>
                </c:pt>
                <c:pt idx="1">
                  <c:v>3.2277999999999999E-3</c:v>
                </c:pt>
                <c:pt idx="2">
                  <c:v>8.4229000000000005E-3</c:v>
                </c:pt>
                <c:pt idx="3">
                  <c:v>5.9936E-3</c:v>
                </c:pt>
                <c:pt idx="4">
                  <c:v>1.0758999999999999E-2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0.79548019999999997</c:v>
                </c:pt>
                <c:pt idx="1">
                  <c:v>0.74003540000000001</c:v>
                </c:pt>
                <c:pt idx="2">
                  <c:v>0.77567969999999997</c:v>
                </c:pt>
                <c:pt idx="3">
                  <c:v>0.86045720000000003</c:v>
                </c:pt>
                <c:pt idx="4">
                  <c:v>0.83977979999999997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0.72159890000000004</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0.72593580000000002</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0.72858120000000004</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0.72506510000000002</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0.72337379999999996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0.61258950000000001</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0.62981489999999996</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0.63115980000000005</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0.62879280000000004</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0.64550830000000003</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0.75580259999999999</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0.75608989999999998</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0.75462819999999997</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0.76615140000000004</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0.7664086</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0.73474099999999998</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0.73579539999999999</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0.7367418</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0.73330669999999998</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0.73170729999999995</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0.69244289999999997</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0.74368599999999996</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0.77624789999999999</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0.78549449999999998</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0.79233350000000002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0.93685870000000004</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0.93799619999999995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0.93698110000000001</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0.93904759999999998</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0.9361874</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0.76847089999999996</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0.75341429999999998</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0.75132670000000001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0.76952379999999998</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0.76202020000000004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0.95028460000000003</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0.9491018</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0.94492640000000006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0.94721690000000003</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0.9461444</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0.81369119999999995</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0.80177399999999999</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0.80666669999999996</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0.81485200000000002</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0.81498729999999997</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0.92782109999999995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0.91339610000000004</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0.91501140000000003</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0.90074129999999997</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0.9029298</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0.91889419999999999</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7.9400000000000006E-5</c:v>
                </c:pt>
                <c:pt idx="1">
                  <c:v>1.4174999999999999E-3</c:v>
                </c:pt>
                <c:pt idx="2">
                  <c:v>1.53931E-2</c:v>
                </c:pt>
                <c:pt idx="3">
                  <c:v>1.5525799999999999E-2</c:v>
                </c:pt>
                <c:pt idx="4">
                  <c:v>4.3206E-3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2.0842900000000001E-2</c:v>
                </c:pt>
                <c:pt idx="1">
                  <c:v>4.5151499999999997E-2</c:v>
                </c:pt>
                <c:pt idx="2">
                  <c:v>5.3044000000000001E-2</c:v>
                </c:pt>
                <c:pt idx="3">
                  <c:v>4.64194E-2</c:v>
                </c:pt>
                <c:pt idx="4">
                  <c:v>2.0418100000000002E-2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3.9192999999999997E-3</c:v>
                </c:pt>
                <c:pt idx="1">
                  <c:v>6.3555E-3</c:v>
                </c:pt>
                <c:pt idx="2">
                  <c:v>2.3378900000000001E-2</c:v>
                </c:pt>
                <c:pt idx="3">
                  <c:v>1.22024E-2</c:v>
                </c:pt>
                <c:pt idx="4">
                  <c:v>2.5696E-3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0.92207870000000003</c:v>
                </c:pt>
                <c:pt idx="1">
                  <c:v>0.82683839999999997</c:v>
                </c:pt>
                <c:pt idx="2">
                  <c:v>0.79902150000000005</c:v>
                </c:pt>
                <c:pt idx="3">
                  <c:v>0.77842820000000001</c:v>
                </c:pt>
                <c:pt idx="4">
                  <c:v>0.94080719999999995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0.8327658</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0.82178929999999994</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0.83502540000000003</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0.82915720000000004</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0.83947269999999996</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0.85355369999999997</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0.85696280000000002</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0.86521459999999994</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0.86738349999999997</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0.85728749999999998</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0.71032470000000003</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0.70753069999999996</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0.69713879999999995</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0.72306999999999999</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0.70570460000000002</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0.53732159999999995</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0.55959590000000003</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0.55967080000000002</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0.73336140000000005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0.7862808</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0.81624099999999999</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0.82934989999999997</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0.8339453</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0.76414159999999998</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0.76101430000000003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0.77300029999999997</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0.78162770000000004</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0.78884330000000003</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0.80285609999999996</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0.78968389999999999</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0.80389569999999999</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0.81372960000000005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0.81688119999999997</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0.66500619999999999</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0.63550289999999998</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0.65586330000000004</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0.66237699999999999</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0.67412939999999999</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0.74668869999999998</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0.74187440000000004</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0.74006309999999997</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0.75281350000000002</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0.75576659999999996</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0.89674129999999996</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0.89788199999999996</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0.90762900000000002</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0.90964140000000004</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0.91941819999999996</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1.5884E-3</c:v>
                </c:pt>
                <c:pt idx="1">
                  <c:v>2.7434900000000002E-2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4.3340499999999997E-2</c:v>
                </c:pt>
                <c:pt idx="1">
                  <c:v>5.7782600000000003E-2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1.46473E-2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0.1972978</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0.76343810000000001</c:v>
                </c:pt>
                <c:pt idx="1">
                  <c:v>0.66660600000000003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0.98963730000000005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0.98677440000000005</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0.98037790000000002</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0.99028269999999996</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0.98656710000000003</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0.93427230000000006</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0.92624859999999998</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0.93456859999999997</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0.93623190000000001</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0.9362336</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0.64581699999999997</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0.65263959999999999</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0.65748320000000005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0.64544650000000003</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0.65571080000000004</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0.7722772</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0.76579929999999996</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0.76200869999999998</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0.77198979999999995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0.7651694</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0.71755729999999995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0.69604180000000004</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0.71841160000000004</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0.72170210000000001</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0.69376479999999996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0.62610399999999999</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0.6853612</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0.69974340000000002</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0.72121210000000002</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0.72394369999999997</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0.80703069999999999</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0.79270070000000004</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0.79474429999999996</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0.80420170000000002</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0.77614249999999996</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0.89038329999999999</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0.88104329999999997</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0.88270380000000004</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0.88348079999999996</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0.87551020000000002</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0.74292959999999997</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0.74894369999999999</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0.74373449999999997</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0.76687669999999997</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0.76377949999999994</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0.88095239999999997</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0.88084470000000004</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0.89624729999999997</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0.89279589999999998</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0.87990389999999996</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0.6877065</c:v>
                </c:pt>
                <c:pt idx="2">
                  <c:v>0.68697609999999998</c:v>
                </c:pt>
                <c:pt idx="3">
                  <c:v>0.6993859</c:v>
                </c:pt>
                <c:pt idx="4">
                  <c:v>0.59700310000000001</c:v>
                </c:pt>
                <c:pt idx="5">
                  <c:v>0.81780310000000001</c:v>
                </c:pt>
                <c:pt idx="6">
                  <c:v>0.85347390000000001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1.20377E-2</c:v>
                </c:pt>
                <c:pt idx="1">
                  <c:v>0</c:v>
                </c:pt>
                <c:pt idx="2">
                  <c:v>4.6410000000000001E-4</c:v>
                </c:pt>
                <c:pt idx="3">
                  <c:v>2.0547E-3</c:v>
                </c:pt>
                <c:pt idx="4">
                  <c:v>3.0775E-2</c:v>
                </c:pt>
                <c:pt idx="5">
                  <c:v>3.7336000000000001E-3</c:v>
                </c:pt>
                <c:pt idx="6">
                  <c:v>2.922E-4</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4.5269999999999998E-2</c:v>
                </c:pt>
                <c:pt idx="1">
                  <c:v>6.6704399999999997E-2</c:v>
                </c:pt>
                <c:pt idx="2">
                  <c:v>6.2018200000000002E-2</c:v>
                </c:pt>
                <c:pt idx="3">
                  <c:v>7.2398799999999999E-2</c:v>
                </c:pt>
                <c:pt idx="4">
                  <c:v>6.3316700000000004E-2</c:v>
                </c:pt>
                <c:pt idx="5">
                  <c:v>4.6095900000000002E-2</c:v>
                </c:pt>
                <c:pt idx="6">
                  <c:v>4.3481100000000002E-2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4.0557799999999998E-2</c:v>
                </c:pt>
                <c:pt idx="1">
                  <c:v>1.8586999999999999E-2</c:v>
                </c:pt>
                <c:pt idx="2">
                  <c:v>1.03993E-2</c:v>
                </c:pt>
                <c:pt idx="3">
                  <c:v>1.50133E-2</c:v>
                </c:pt>
                <c:pt idx="4">
                  <c:v>3.6998299999999998E-2</c:v>
                </c:pt>
                <c:pt idx="5">
                  <c:v>1.5280500000000001E-2</c:v>
                </c:pt>
                <c:pt idx="6">
                  <c:v>9.2692999999999994E-3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0.78003210000000001</c:v>
                </c:pt>
                <c:pt idx="1">
                  <c:v>0.72218179999999998</c:v>
                </c:pt>
                <c:pt idx="2">
                  <c:v>0.69138270000000002</c:v>
                </c:pt>
                <c:pt idx="3">
                  <c:v>0.76041460000000005</c:v>
                </c:pt>
                <c:pt idx="4">
                  <c:v>0.66021079999999999</c:v>
                </c:pt>
                <c:pt idx="5">
                  <c:v>0.86639029999999995</c:v>
                </c:pt>
                <c:pt idx="6">
                  <c:v>0.87751699999999999</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0.88045110000000004</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0.88644690000000004</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0.88222699999999998</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0.89940830000000005</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0.87587820000000005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0.84232370000000001</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0.8543771</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0.84752640000000001</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0.83996210000000004</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0.8615794</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0.84666669999999999</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0.84206590000000003</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0.84941820000000001</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0.80651729999999999</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0.83815030000000001</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0.8041237</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0.81278539999999999</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0.81616480000000002</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0.78599220000000003</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0.77576849999999997</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0.77013750000000003</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0.74580999999999997</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0.76923079999999999</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0.86062720000000004</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0.87897440000000004</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0.86455979999999999</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0.87900880000000003</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0.88288290000000003</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0.84207200000000004</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0.84513280000000002</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0.84133080000000005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0.84602650000000001</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0.84117249999999999</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0.72172170000000002</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0.705206</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0.70862009999999998</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0.72901389999999999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0.73344830000000005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0.78103449999999996</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0.80821920000000003</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0.80064310000000005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0.74353880000000006</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0.6875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0.75845410000000002</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1.34339E-2</c:v>
                </c:pt>
                <c:pt idx="1">
                  <c:v>4.6271000000000003E-3</c:v>
                </c:pt>
                <c:pt idx="2">
                  <c:v>1.9263700000000002E-2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2.7421999999999998E-2</c:v>
                </c:pt>
                <c:pt idx="1">
                  <c:v>6.6328899999999996E-2</c:v>
                </c:pt>
                <c:pt idx="2">
                  <c:v>6.6877699999999998E-2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1.1728499999999999E-2</c:v>
                </c:pt>
                <c:pt idx="1">
                  <c:v>1.10974E-2</c:v>
                </c:pt>
                <c:pt idx="2">
                  <c:v>1.43508E-2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0.92125299999999999</c:v>
                </c:pt>
                <c:pt idx="1">
                  <c:v>0.76052189999999997</c:v>
                </c:pt>
                <c:pt idx="2">
                  <c:v>0.67857559999999995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0.83963350000000003</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0.85201789999999999</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0.84435800000000005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0.81001279999999998</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0.8215768</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0.81468770000000001</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0.50145779999999995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0.51686750000000004</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0.52280990000000005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0.52525250000000001</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0.53623189999999998</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0.58929860000000001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0.58711460000000004</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0.58607419999999999</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0.57871399999999995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0.58612969999999998</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0.83948929999999999</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0.83340510000000001</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0.83370390000000005</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0.85052399999999995</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0.86233879999999996</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0.67862270000000002</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0.67484449999999996</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0.66654780000000002</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0.67268720000000004</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0.68175070000000004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0.72773620000000006</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0.72649850000000005</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0.72302040000000001</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0.71113879999999996</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0.71664910000000004</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0.38618140000000001</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0.45544560000000001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0.46353729999999999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0.46274510000000002</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0.4606481</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0.46739130000000001</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0.46416380000000002</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0.9226531</c:v>
                </c:pt>
                <c:pt idx="2">
                  <c:v>0.98278270000000001</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9.4593999999999998E-3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6.52808E-2</c:v>
                </c:pt>
                <c:pt idx="1">
                  <c:v>3.15328E-2</c:v>
                </c:pt>
                <c:pt idx="2">
                  <c:v>1.1420700000000001E-2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9.4255999999999993E-3</c:v>
                </c:pt>
                <c:pt idx="1">
                  <c:v>4.1098000000000003E-3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5.7965999999999998E-3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0.70922030000000003</c:v>
                </c:pt>
                <c:pt idx="1">
                  <c:v>0.93601409999999996</c:v>
                </c:pt>
                <c:pt idx="2">
                  <c:v>0.98707339999999999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0.55161459999999995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0.57740170000000002</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0.61199809999999999</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0.60761679999999996</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0.63609020000000005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0.88418260000000004</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0.88892420000000005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0.8818646</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0.87914309999999996</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0.88961040000000002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0.91106520000000002</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0.90309689999999998</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0.9128851</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0.89504870000000003</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0.90230719999999998</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0.62281430000000004</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0.59011860000000005</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0.60271240000000004</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0.60231270000000003</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0.63279249999999998</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0.76899700000000004</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0.77014709999999997</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0.75849860000000002</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0.77296359999999997</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0.78440730000000003</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0.2807808</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0.27640160000000003</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0.27912930000000002</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0.28279389999999999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0.28447030000000001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8.8790464</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8.8438931000000007</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8.8636513000000008</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8.8516846000000005</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8.8780660999999998</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0.58406170000000002</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0.57199409999999995</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0.5516373</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0.58596269999999995</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0.56724509999999995</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2</c:v>
                </c:pt>
                <c:pt idx="2">
                  <c:v>1</c:v>
                </c:pt>
                <c:pt idx="3">
                  <c:v>0</c:v>
                </c:pt>
                <c:pt idx="4">
                  <c:v>1</c:v>
                </c:pt>
                <c:pt idx="5">
                  <c:v>2</c:v>
                </c:pt>
                <c:pt idx="6">
                  <c:v>4</c:v>
                </c:pt>
                <c:pt idx="7">
                  <c:v>3</c:v>
                </c:pt>
                <c:pt idx="8">
                  <c:v>4</c:v>
                </c:pt>
                <c:pt idx="9">
                  <c:v>6</c:v>
                </c:pt>
                <c:pt idx="10">
                  <c:v>8</c:v>
                </c:pt>
                <c:pt idx="11">
                  <c:v>10</c:v>
                </c:pt>
                <c:pt idx="12">
                  <c:v>15</c:v>
                </c:pt>
                <c:pt idx="13">
                  <c:v>28</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48</c:v>
                </c:pt>
                <c:pt idx="1">
                  <c:v>51</c:v>
                </c:pt>
                <c:pt idx="2">
                  <c:v>52</c:v>
                </c:pt>
                <c:pt idx="3">
                  <c:v>61</c:v>
                </c:pt>
                <c:pt idx="4">
                  <c:v>59</c:v>
                </c:pt>
                <c:pt idx="5">
                  <c:v>45</c:v>
                </c:pt>
                <c:pt idx="6">
                  <c:v>55</c:v>
                </c:pt>
                <c:pt idx="7">
                  <c:v>58</c:v>
                </c:pt>
                <c:pt idx="8">
                  <c:v>57</c:v>
                </c:pt>
                <c:pt idx="9">
                  <c:v>55</c:v>
                </c:pt>
                <c:pt idx="10">
                  <c:v>53</c:v>
                </c:pt>
                <c:pt idx="11">
                  <c:v>49</c:v>
                </c:pt>
                <c:pt idx="12">
                  <c:v>45</c:v>
                </c:pt>
                <c:pt idx="13">
                  <c:v>32</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13</c:v>
                </c:pt>
                <c:pt idx="1">
                  <c:v>8</c:v>
                </c:pt>
                <c:pt idx="2">
                  <c:v>2</c:v>
                </c:pt>
                <c:pt idx="3">
                  <c:v>0</c:v>
                </c:pt>
                <c:pt idx="4">
                  <c:v>1</c:v>
                </c:pt>
                <c:pt idx="5">
                  <c:v>2</c:v>
                </c:pt>
                <c:pt idx="6">
                  <c:v>2</c:v>
                </c:pt>
                <c:pt idx="7">
                  <c:v>0</c:v>
                </c:pt>
                <c:pt idx="8">
                  <c:v>0</c:v>
                </c:pt>
                <c:pt idx="9">
                  <c:v>0</c:v>
                </c:pt>
                <c:pt idx="10">
                  <c:v>0</c:v>
                </c:pt>
                <c:pt idx="11">
                  <c:v>2</c:v>
                </c:pt>
                <c:pt idx="12">
                  <c:v>1</c:v>
                </c:pt>
                <c:pt idx="13">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23</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60</c:v>
                </c:pt>
                <c:pt idx="1">
                  <c:v>37</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c:v>
                </c:pt>
                <c:pt idx="1">
                  <c:v>1</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7.7945999999999996E-3</c:v>
                </c:pt>
                <c:pt idx="1">
                  <c:v>1.3156899999999999E-2</c:v>
                </c:pt>
                <c:pt idx="2">
                  <c:v>1.30171E-2</c:v>
                </c:pt>
                <c:pt idx="3">
                  <c:v>1.92009E-2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5.0298299999999997E-2</c:v>
                </c:pt>
                <c:pt idx="1">
                  <c:v>4.0017499999999998E-2</c:v>
                </c:pt>
                <c:pt idx="2">
                  <c:v>3.82913E-2</c:v>
                </c:pt>
                <c:pt idx="3">
                  <c:v>6.9459300000000002E-2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5.9349999999999995E-4</c:v>
                </c:pt>
                <c:pt idx="1">
                  <c:v>0</c:v>
                </c:pt>
                <c:pt idx="2">
                  <c:v>1.7045000000000001E-3</c:v>
                </c:pt>
                <c:pt idx="3">
                  <c:v>1.1252399999999999E-2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0.17577909999999999</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0.82510039999999996</c:v>
                </c:pt>
                <c:pt idx="1">
                  <c:v>0.79804200000000003</c:v>
                </c:pt>
                <c:pt idx="2">
                  <c:v>0.84534889999999996</c:v>
                </c:pt>
                <c:pt idx="3">
                  <c:v>0.55572779999999999</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0.71876249999999997</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3.0293999999999998E-3</c:v>
                </c:pt>
                <c:pt idx="2">
                  <c:v>1.6129999999999999E-2</c:v>
                </c:pt>
                <c:pt idx="3">
                  <c:v>4.6505000000000001E-3</c:v>
                </c:pt>
                <c:pt idx="4">
                  <c:v>1.2774000000000001E-2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4.36823E-2</c:v>
                </c:pt>
                <c:pt idx="1">
                  <c:v>7.0385000000000003E-2</c:v>
                </c:pt>
                <c:pt idx="2">
                  <c:v>5.4594900000000002E-2</c:v>
                </c:pt>
                <c:pt idx="3">
                  <c:v>6.89911E-2</c:v>
                </c:pt>
                <c:pt idx="4">
                  <c:v>9.0154999999999999E-2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7.6404999999999997E-3</c:v>
                </c:pt>
                <c:pt idx="1">
                  <c:v>1.14057E-2</c:v>
                </c:pt>
                <c:pt idx="2">
                  <c:v>0</c:v>
                </c:pt>
                <c:pt idx="3">
                  <c:v>9.3451999999999997E-3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9.6438300000000005E-2</c:v>
                </c:pt>
                <c:pt idx="3">
                  <c:v>0.35097319999999999</c:v>
                </c:pt>
                <c:pt idx="4">
                  <c:v>0.3995032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0.72081019999999996</c:v>
                </c:pt>
                <c:pt idx="1">
                  <c:v>0.68457889999999999</c:v>
                </c:pt>
                <c:pt idx="2">
                  <c:v>0.86837070000000005</c:v>
                </c:pt>
                <c:pt idx="3">
                  <c:v>0.58223199999999997</c:v>
                </c:pt>
                <c:pt idx="4">
                  <c:v>0.53787609999999997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West London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3,015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7,806</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39</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832485195"/>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8,358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7,806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3,015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4052277548"/>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3,015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969655540"/>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591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3,015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4291193214"/>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1,639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290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269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3,015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08077822"/>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7988614"/>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2735948"/>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32016986"/>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25056"/>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34794805"/>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97745821"/>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96135544"/>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84272740"/>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6510306"/>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3745557"/>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3868966"/>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3745642"/>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649705"/>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10326311"/>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10854168"/>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879686648"/>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507368788"/>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2098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2100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2100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785412622"/>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985939318"/>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2462007382"/>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600955738"/>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537584092"/>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1444041510"/>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684736749"/>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2900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4123179300"/>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381799268"/>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121359689"/>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847506031"/>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948264856"/>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878578745"/>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75770125"/>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403056717"/>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004947973"/>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4219742249"/>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868170398"/>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071824534"/>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020759334"/>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987573923"/>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4061614417"/>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894530746"/>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836946412"/>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800779180"/>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588406881"/>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558527471"/>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363033509"/>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273041085"/>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3787037092"/>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158232394"/>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056811900"/>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876820151"/>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556300616"/>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233873780"/>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4150959533"/>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449463839"/>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1411185588"/>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3339881484"/>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167548199"/>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1174269747"/>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Q58. Cancer research opportunities were discussed with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340164761"/>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4053518053"/>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125662638"/>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694178703"/>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920284" y="622300"/>
            <a:ext cx="2358339"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West London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75998451"/>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282307742"/>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425572774"/>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84890631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492361271"/>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47704225"/>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1880746"/>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372491649"/>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59709958"/>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624886934"/>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825351570"/>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692663071"/>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733091667"/>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1564736276"/>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4280761971"/>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114517415"/>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651091491"/>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017279317"/>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909759426"/>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469816975"/>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895886327"/>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487129740"/>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803873702"/>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1581795700"/>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471611434"/>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212307430"/>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59398184"/>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272577393"/>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1340779217"/>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Q41_1. Beforehand patient completely had enough understandable information about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019699232"/>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261749750"/>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004000779"/>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3482601468"/>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91910445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877288608"/>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047031997"/>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313657118"/>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76216045"/>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803177433"/>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4169440996"/>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300920206"/>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789267375"/>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2691895464"/>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4260033922"/>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4135321100"/>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81501322"/>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607080210"/>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204356917"/>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22527765"/>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636291602"/>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732336111"/>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674537292"/>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55774610"/>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201013648"/>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336634764"/>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4277607300"/>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255445593"/>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228707847"/>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453362872"/>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459388620"/>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538387466"/>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298845772"/>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007085038"/>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340079897"/>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737308114"/>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648479215"/>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201950843"/>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656767037"/>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922565458"/>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253295770"/>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158059650"/>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4255363241"/>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866316789"/>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683566558"/>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258444568"/>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3426562629"/>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419397458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671352501"/>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20845098"/>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687415533"/>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904425710"/>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13414"/>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2571437"/>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10251939"/>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61492796"/>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8457489"/>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1103445"/>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47158174"/>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5724105"/>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2374888"/>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14217951"/>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79300859"/>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4235689"/>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50868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17487873"/>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5255744"/>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225117"/>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0876291"/>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09384693"/>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4159615"/>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7659917"/>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684200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9885030"/>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28739632"/>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1652751"/>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8757294"/>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39467452"/>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87390608"/>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320538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41439001"/>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734493"/>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002337"/>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6033184"/>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4351863"/>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8813506"/>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28230611"/>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38470873"/>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76875085"/>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269016"/>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38724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5898833"/>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353943"/>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NHS West and North London Integrated Care Board spans more than one Cancer Alliance footprint and is therefore included under both North Central London and West London Cancer Alliances.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990206"/>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8030764"/>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4099522"/>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973957"/>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155812"/>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2597319"/>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27548326"/>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702067"/>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93086870"/>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9609857"/>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7367089"/>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1912563"/>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700803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3495042"/>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05671120"/>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89248277"/>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0389689"/>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42879"/>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72182746"/>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7152187"/>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22890024"/>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9472868"/>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58590031"/>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3704798"/>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90972716"/>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7383228"/>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7044538"/>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7135251"/>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60538565"/>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6172049"/>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54234196"/>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5033683"/>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6759494"/>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8305045"/>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83600664"/>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0779095"/>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3108335"/>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1394359"/>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27177402"/>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7153853"/>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0315957"/>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3610166"/>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80496798"/>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5172642"/>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14454805"/>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8030849"/>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0939107"/>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07565144"/>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1421615"/>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3016760"/>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49904782"/>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9306128"/>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769168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4910864"/>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1173396"/>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3623217"/>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48106200"/>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8547201"/>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46196002"/>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2579123"/>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87787945"/>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35234502"/>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6599837"/>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43301443"/>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4473782"/>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91769436"/>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5087988"/>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09086881"/>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92988864"/>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6584170"/>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63291576"/>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8500273"/>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95481055"/>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5249410"/>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26375399"/>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0582695"/>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19311887"/>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19978400"/>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3876624"/>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7104725"/>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11994522"/>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18333526"/>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8368749"/>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977485976"/>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RPY</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Royal Marsden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RJ7</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St George's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National Orthopaedic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RAS</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Hillingdon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RJ6</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Croydon Health Services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RP6</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Moorfields Eye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RVR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Epsom and St Helier University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RKE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Whittington Health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65032336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RAX</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Kingston and Richmond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8359643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R1K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London North West University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77259644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RQM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Chelsea and Westminster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3032193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RRV</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College London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9880840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RYJ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Imperial College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1210118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Free London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78509599"/>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0775457"/>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4187759766"/>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QWE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South West London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Z9B2Z</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West And North London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32376016"/>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920284" y="622300"/>
            <a:ext cx="2358339" cy="276999"/>
          </a:xfrm>
          <a:prstGeom prst="rect">
            <a:avLst/>
          </a:prstGeom>
          <a:noFill/>
        </p:spPr>
        <p:txBody>
          <a:bodyPr wrap="none" rtlCol="0">
            <a:spAutoFit/>
          </a:bodyPr>
          <a:lstStyle/>
          <a:p>
            <a:pPr algn="r"/>
            <a:r>
              <a:rPr lang="en-GB" sz="1200" b="1" noProof="0">
                <a:solidFill>
                  <a:srgbClr val="336E9F"/>
                </a:solidFill>
                <a:latin typeface="Arial"/>
                <a:cs typeface="Arial"/>
              </a:rPr>
              <a:t>West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28826</Words>
  <Application>Microsoft Office PowerPoint</Application>
  <PresentationFormat>Custom</PresentationFormat>
  <Paragraphs>7037</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2026-06-26T16:16:23Z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