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349" r:id="rId8"/>
    <p:sldId id="350"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40" y="48"/>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2.6029999999999998E-3</c:v>
                </c:pt>
                <c:pt idx="1">
                  <c:v>2.8322199999999999E-2</c:v>
                </c:pt>
                <c:pt idx="2">
                  <c:v>1.12978E-2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5.2256499999999997E-2</c:v>
                </c:pt>
                <c:pt idx="1">
                  <c:v>5.6633500000000003E-2</c:v>
                </c:pt>
                <c:pt idx="2">
                  <c:v>2.4769099999999999E-2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5.7280999999999999E-3</c:v>
                </c:pt>
                <c:pt idx="1">
                  <c:v>1.2537E-2</c:v>
                </c:pt>
                <c:pt idx="2">
                  <c:v>1.964E-4</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3.1073199999999999E-2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0.93013699999999999</c:v>
                </c:pt>
                <c:pt idx="1">
                  <c:v>0.85077009999999997</c:v>
                </c:pt>
                <c:pt idx="2">
                  <c:v>0.95775460000000001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0.79783219999999999</c:v>
                </c:pt>
                <c:pt idx="5">
                  <c:v>0.82041719999999996</c:v>
                </c:pt>
                <c:pt idx="6">
                  <c:v>0.78908339999999999</c:v>
                </c:pt>
                <c:pt idx="7">
                  <c:v>0.82158240000000005</c:v>
                </c:pt>
                <c:pt idx="8">
                  <c:v>0.70960380000000001</c:v>
                </c:pt>
                <c:pt idx="9">
                  <c:v>0.77516620000000003</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8.4676000000000005E-3</c:v>
                </c:pt>
                <c:pt idx="1">
                  <c:v>5.5579999999999996E-3</c:v>
                </c:pt>
                <c:pt idx="2">
                  <c:v>4.2281000000000003E-3</c:v>
                </c:pt>
                <c:pt idx="3">
                  <c:v>1.1723300000000001E-2</c:v>
                </c:pt>
                <c:pt idx="4">
                  <c:v>9.1377000000000003E-3</c:v>
                </c:pt>
                <c:pt idx="5">
                  <c:v>2.8371199999999999E-2</c:v>
                </c:pt>
                <c:pt idx="6">
                  <c:v>1.01292E-2</c:v>
                </c:pt>
                <c:pt idx="7">
                  <c:v>0</c:v>
                </c:pt>
                <c:pt idx="8">
                  <c:v>4.1035999999999998E-3</c:v>
                </c:pt>
                <c:pt idx="9">
                  <c:v>4.4162999999999997E-3</c:v>
                </c:pt>
                <c:pt idx="10">
                  <c:v>6.4282199999999998E-2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3.3642400000000003E-2</c:v>
                </c:pt>
                <c:pt idx="1">
                  <c:v>3.5761800000000003E-2</c:v>
                </c:pt>
                <c:pt idx="2">
                  <c:v>4.3428300000000003E-2</c:v>
                </c:pt>
                <c:pt idx="3">
                  <c:v>7.0438600000000004E-2</c:v>
                </c:pt>
                <c:pt idx="4">
                  <c:v>5.4840699999999999E-2</c:v>
                </c:pt>
                <c:pt idx="5">
                  <c:v>4.3209499999999998E-2</c:v>
                </c:pt>
                <c:pt idx="6">
                  <c:v>3.8527400000000003E-2</c:v>
                </c:pt>
                <c:pt idx="7">
                  <c:v>4.7410500000000001E-2</c:v>
                </c:pt>
                <c:pt idx="8">
                  <c:v>7.39422E-2</c:v>
                </c:pt>
                <c:pt idx="9">
                  <c:v>5.85899E-2</c:v>
                </c:pt>
                <c:pt idx="10">
                  <c:v>0.1226505</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2.5942000000000001E-3</c:v>
                </c:pt>
                <c:pt idx="1">
                  <c:v>5.4685999999999997E-3</c:v>
                </c:pt>
                <c:pt idx="2">
                  <c:v>2.88905E-2</c:v>
                </c:pt>
                <c:pt idx="3">
                  <c:v>1.4364200000000001E-2</c:v>
                </c:pt>
                <c:pt idx="4">
                  <c:v>1.1123299999999999E-2</c:v>
                </c:pt>
                <c:pt idx="5">
                  <c:v>5.2566000000000002E-3</c:v>
                </c:pt>
                <c:pt idx="6">
                  <c:v>1.2430099999999999E-2</c:v>
                </c:pt>
                <c:pt idx="7">
                  <c:v>2.99812E-2</c:v>
                </c:pt>
                <c:pt idx="8">
                  <c:v>0</c:v>
                </c:pt>
                <c:pt idx="9">
                  <c:v>2.0804099999999999E-2</c:v>
                </c:pt>
                <c:pt idx="10">
                  <c:v>7.0869000000000001E-3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7.8577800000000003E-2</c:v>
                </c:pt>
                <c:pt idx="1">
                  <c:v>0.1243291</c:v>
                </c:pt>
                <c:pt idx="2">
                  <c:v>6.3709600000000005E-2</c:v>
                </c:pt>
                <c:pt idx="3">
                  <c:v>0.16616069999999999</c:v>
                </c:pt>
                <c:pt idx="4">
                  <c:v>0.12706609999999999</c:v>
                </c:pt>
                <c:pt idx="5">
                  <c:v>0.1027454</c:v>
                </c:pt>
                <c:pt idx="6">
                  <c:v>0.14982999999999999</c:v>
                </c:pt>
                <c:pt idx="7">
                  <c:v>0.101026</c:v>
                </c:pt>
                <c:pt idx="8">
                  <c:v>0.21235039999999999</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0.89421269999999997</c:v>
                </c:pt>
                <c:pt idx="1">
                  <c:v>0.85585339999999999</c:v>
                </c:pt>
                <c:pt idx="2">
                  <c:v>0.89401960000000003</c:v>
                </c:pt>
                <c:pt idx="3">
                  <c:v>0.7885025</c:v>
                </c:pt>
                <c:pt idx="4">
                  <c:v>0.83654090000000003</c:v>
                </c:pt>
                <c:pt idx="5">
                  <c:v>0.86003070000000004</c:v>
                </c:pt>
                <c:pt idx="6">
                  <c:v>0.82590209999999997</c:v>
                </c:pt>
                <c:pt idx="7">
                  <c:v>0.8502381</c:v>
                </c:pt>
                <c:pt idx="8">
                  <c:v>0.75324880000000005</c:v>
                </c:pt>
                <c:pt idx="9">
                  <c:v>0.81007399999999996</c:v>
                </c:pt>
                <c:pt idx="10">
                  <c:v>0.84322859999999999</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0.86772470000000002</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4.2846000000000002E-2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3.3388399999999999E-2</c:v>
                </c:pt>
                <c:pt idx="1">
                  <c:v>7.6628600000000005E-2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2.3317999999999998E-2</c:v>
                </c:pt>
                <c:pt idx="1">
                  <c:v>1.42282E-2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0.87543890000000002</c:v>
                </c:pt>
                <c:pt idx="1">
                  <c:v>0.80285569999999995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4.9451000000000002E-2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0.19972819999999999</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4.9914399999999998E-2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8.9596076999999994</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0.38018839999999998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6.7188999999999999E-3</c:v>
                </c:pt>
                <c:pt idx="1">
                  <c:v>2.0317100000000001E-2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3.5619400000000002E-2</c:v>
                </c:pt>
                <c:pt idx="1">
                  <c:v>4.3245800000000001E-2</c:v>
                </c:pt>
                <c:pt idx="2">
                  <c:v>0.1489772</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1.3734999999999999E-3</c:v>
                </c:pt>
                <c:pt idx="1">
                  <c:v>9.3585000000000005E-3</c:v>
                </c:pt>
                <c:pt idx="2">
                  <c:v>4.3039500000000001E-2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8.6074700000000004E-2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0.89154339999999999</c:v>
                </c:pt>
                <c:pt idx="1">
                  <c:v>0.86891160000000001</c:v>
                </c:pt>
                <c:pt idx="2">
                  <c:v>0.44890550000000001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1.7521800000000001E-2</c:v>
                </c:pt>
                <c:pt idx="1">
                  <c:v>5.3550000000000004E-3</c:v>
                </c:pt>
                <c:pt idx="2">
                  <c:v>9.2218999999999999E-3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0.12984280000000001</c:v>
                </c:pt>
                <c:pt idx="1">
                  <c:v>5.2704500000000001E-2</c:v>
                </c:pt>
                <c:pt idx="2">
                  <c:v>6.7132499999999998E-2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5.0561E-3</c:v>
                </c:pt>
                <c:pt idx="1">
                  <c:v>1.3609E-2</c:v>
                </c:pt>
                <c:pt idx="2">
                  <c:v>9.4807999999999993E-3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0.31484980000000001</c:v>
                </c:pt>
                <c:pt idx="1">
                  <c:v>0.7988788</c:v>
                </c:pt>
                <c:pt idx="2">
                  <c:v>0.6577191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0.40274840000000001</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4.8329999999999998E-4</c:v>
                </c:pt>
                <c:pt idx="1">
                  <c:v>4.3270099999999999E-2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9.0892600000000004E-2</c:v>
                </c:pt>
                <c:pt idx="1">
                  <c:v>0.12941069999999999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4.0634E-3</c:v>
                </c:pt>
                <c:pt idx="1">
                  <c:v>6.1436600000000001E-2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0.43856000000000001</c:v>
                </c:pt>
                <c:pt idx="1">
                  <c:v>0.42858760000000001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5.8858000000000001E-3</c:v>
                </c:pt>
                <c:pt idx="1">
                  <c:v>2.05989E-2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7.8951300000000002E-2</c:v>
                </c:pt>
                <c:pt idx="1">
                  <c:v>0.14899319999999999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6.8431000000000004E-3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0.38949709999999998</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0.67183970000000004</c:v>
                </c:pt>
                <c:pt idx="1">
                  <c:v>0.55708469999999999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0.8389046</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0.81222870000000003</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0.80440330000000004</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0.78912020000000005</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0.7991298</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0.84538150000000001</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0.85776330000000001</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0.8444374</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0.84811829999999999</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0.86170599999999997</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0.93789610000000001</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0.93074579999999996</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0.93275050000000004</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0.9275776</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0.93632530000000003</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3.5619400000000002E-2</c:v>
                </c:pt>
                <c:pt idx="1">
                  <c:v>1.74909E-2</c:v>
                </c:pt>
                <c:pt idx="2">
                  <c:v>3.5370100000000002E-2</c:v>
                </c:pt>
                <c:pt idx="3">
                  <c:v>7.8627999999999997E-3</c:v>
                </c:pt>
                <c:pt idx="4">
                  <c:v>4.2443500000000002E-2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5.9971200000000002E-2</c:v>
                </c:pt>
                <c:pt idx="1">
                  <c:v>5.6604500000000002E-2</c:v>
                </c:pt>
                <c:pt idx="2">
                  <c:v>3.2326899999999999E-2</c:v>
                </c:pt>
                <c:pt idx="3">
                  <c:v>2.5608800000000001E-2</c:v>
                </c:pt>
                <c:pt idx="4">
                  <c:v>4.9482600000000002E-2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7.9159999999999994E-3</c:v>
                </c:pt>
                <c:pt idx="1">
                  <c:v>3.6289E-3</c:v>
                </c:pt>
                <c:pt idx="2">
                  <c:v>9.0357000000000007E-3</c:v>
                </c:pt>
                <c:pt idx="3">
                  <c:v>6.5472000000000004E-3</c:v>
                </c:pt>
                <c:pt idx="4">
                  <c:v>1.11489E-2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0.82657559999999997</c:v>
                </c:pt>
                <c:pt idx="1">
                  <c:v>0.74238899999999997</c:v>
                </c:pt>
                <c:pt idx="2">
                  <c:v>0.78054230000000002</c:v>
                </c:pt>
                <c:pt idx="3">
                  <c:v>0.86585749999999995</c:v>
                </c:pt>
                <c:pt idx="4">
                  <c:v>0.8514562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0.77044670000000004</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0.78598250000000003</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0.79130929999999999</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0.79463240000000002</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0.78684379999999998</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0.64940450000000005</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0.68346680000000004</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0.69000419999999996</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0.69578580000000001</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0.6909689</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0.7685864</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0.78260870000000005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0.79179290000000002</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0.78454460000000004</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0.78070439999999997</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0.73470809999999998</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0.7519574</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0.74868670000000004</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0.76836649999999995</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0.74370780000000003</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0.66952310000000004</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0.75252189999999997</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0.79634539999999998</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0.82548049999999995</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0.8245614</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0.95669610000000005</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0.95516500000000004</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0.95330369999999998</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0.95187160000000004</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0.94575050000000005</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0.79430630000000002</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0.81949459999999996</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0.80108210000000002</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0.80815510000000002</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0.8023844</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0.96344439999999998</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0.96098640000000002</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0.96403830000000001</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0.96629209999999999</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0.95788720000000005</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0.86795630000000001</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0.85548239999999998</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0.85473319999999997</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0.87025870000000005</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0.85494170000000003</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0.92337990000000003</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0.9232264</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0.91800919999999997</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0.92273400000000005</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0.93054230000000004</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0.91889419999999999</c:v>
                </c:pt>
                <c:pt idx="1">
                  <c:v>0.81733990000000001</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6.6759999999999996E-4</c:v>
                </c:pt>
                <c:pt idx="1">
                  <c:v>1.9483E-3</c:v>
                </c:pt>
                <c:pt idx="2">
                  <c:v>1.59726E-2</c:v>
                </c:pt>
                <c:pt idx="3">
                  <c:v>1.6123100000000001E-2</c:v>
                </c:pt>
                <c:pt idx="4">
                  <c:v>4.7327000000000003E-3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1.9666400000000001E-2</c:v>
                </c:pt>
                <c:pt idx="1">
                  <c:v>4.4089900000000001E-2</c:v>
                </c:pt>
                <c:pt idx="2">
                  <c:v>5.1885000000000001E-2</c:v>
                </c:pt>
                <c:pt idx="3">
                  <c:v>4.5224800000000002E-2</c:v>
                </c:pt>
                <c:pt idx="4">
                  <c:v>1.9593699999999999E-2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4.5075999999999996E-3</c:v>
                </c:pt>
                <c:pt idx="1">
                  <c:v>6.8864E-3</c:v>
                </c:pt>
                <c:pt idx="2">
                  <c:v>2.3958400000000001E-2</c:v>
                </c:pt>
                <c:pt idx="3">
                  <c:v>1.27996E-2</c:v>
                </c:pt>
                <c:pt idx="4">
                  <c:v>2.9818000000000002E-3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0.93620179999999997</c:v>
                </c:pt>
                <c:pt idx="1">
                  <c:v>0.86023439999999995</c:v>
                </c:pt>
                <c:pt idx="2">
                  <c:v>0.79890609999999995</c:v>
                </c:pt>
                <c:pt idx="3">
                  <c:v>0.79897300000000004</c:v>
                </c:pt>
                <c:pt idx="4">
                  <c:v>0.94494889999999998</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0.8391305</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0.85871109999999995</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0.85391519999999999</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0.85885400000000001</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0.85048679999999999</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0.85864609999999997</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0.87507840000000003</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0.86036900000000005</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0.87330839999999998</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0.86417869999999997</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0.72479559999999998</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0.72730430000000001</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0.74190500000000004</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0.75056469999999997</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0.73798980000000003</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0.57860259999999997</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0.57897759999999998</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0.59257040000000005</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0.75956520000000005</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0.8288527</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0.85218799999999995</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0.86029409999999995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0.86474110000000004</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0.81041149999999995</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0.81953220000000004</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0.81734010000000001</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0.82361470000000003</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0.81620619999999999</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0.8234416</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0.84173620000000005</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0.83952800000000005</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0.85499230000000004</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0.84519109999999997</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0.68547139999999995</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0.67469880000000004</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0.69613259999999999</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0.7261185</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0.70284579999999997</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0.77017550000000001</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0.78163459999999996</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0.77142060000000001</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0.79017729999999997</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0.76632619999999996</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0.90173159999999997</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0.9212629</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0.92252140000000005</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0.93629280000000004</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0.92041770000000001</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0.75777329999999998</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2.8738000000000001E-3</c:v>
                </c:pt>
                <c:pt idx="1">
                  <c:v>2.8426799999999999E-2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4.0769600000000003E-2</c:v>
                </c:pt>
                <c:pt idx="1">
                  <c:v>5.5798800000000003E-2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1.5639199999999999E-2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0.19858319999999999</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0.78105950000000002</c:v>
                </c:pt>
                <c:pt idx="1">
                  <c:v>0.68651669999999998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0.99095840000000002</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0.98690299999999997</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0.98573370000000005</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0.98898070000000005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0.98972099999999996</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0.9377162</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0.94259820000000005</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0.94174239999999998</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0.94603349999999997</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0.94385960000000002</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0.68592589999999998</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0.6544217</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0.6459241</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0.64962509999999996</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0.66547279999999998</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0.7713875</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0.74061880000000002</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0.72279009999999999</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0.72697149999999999</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0.7288017</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0.71562269999999994</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0.69881890000000002</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0.69441140000000001</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0.73018989999999995</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0.7280335</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0.62736270000000005</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0.65789470000000005</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0.69799140000000004</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0.71450860000000005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0.74371860000000001</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0.80169369999999995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0.80064729999999995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0.78947369999999994</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0.77102199999999999</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0.78596010000000005</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0.88764050000000005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0.90434780000000003</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0.90478590000000003</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0.90599589999999997</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0.89384529999999995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0.79344669999999995</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0.82079239999999998</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0.79697560000000001</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0.81594679999999997</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0.80591760000000001</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0.89592430000000001</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0.87989379999999995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0.89686370000000004</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0.85542969999999996</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0.87579850000000004</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0.68890309999999999</c:v>
                </c:pt>
                <c:pt idx="2">
                  <c:v>0.68697609999999998</c:v>
                </c:pt>
                <c:pt idx="3">
                  <c:v>0.6993859</c:v>
                </c:pt>
                <c:pt idx="4">
                  <c:v>0.59700310000000001</c:v>
                </c:pt>
                <c:pt idx="5">
                  <c:v>0.81780310000000001</c:v>
                </c:pt>
                <c:pt idx="6">
                  <c:v>0.85347390000000001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1.3336799999999999E-2</c:v>
                </c:pt>
                <c:pt idx="1">
                  <c:v>0</c:v>
                </c:pt>
                <c:pt idx="2">
                  <c:v>1.6379999999999999E-3</c:v>
                </c:pt>
                <c:pt idx="3">
                  <c:v>2.9619999999999998E-3</c:v>
                </c:pt>
                <c:pt idx="4">
                  <c:v>3.2244700000000001E-2</c:v>
                </c:pt>
                <c:pt idx="5">
                  <c:v>4.7311999999999996E-3</c:v>
                </c:pt>
                <c:pt idx="6">
                  <c:v>1.1915000000000001E-3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4.2671800000000003E-2</c:v>
                </c:pt>
                <c:pt idx="1">
                  <c:v>6.4311300000000002E-2</c:v>
                </c:pt>
                <c:pt idx="2">
                  <c:v>5.9670399999999998E-2</c:v>
                </c:pt>
                <c:pt idx="3">
                  <c:v>7.0584099999999997E-2</c:v>
                </c:pt>
                <c:pt idx="4">
                  <c:v>6.0377399999999998E-2</c:v>
                </c:pt>
                <c:pt idx="5">
                  <c:v>4.41007E-2</c:v>
                </c:pt>
                <c:pt idx="6">
                  <c:v>4.1682499999999997E-2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4.1856900000000002E-2</c:v>
                </c:pt>
                <c:pt idx="1">
                  <c:v>1.9783499999999999E-2</c:v>
                </c:pt>
                <c:pt idx="2">
                  <c:v>1.1573200000000001E-2</c:v>
                </c:pt>
                <c:pt idx="3">
                  <c:v>1.5920699999999999E-2</c:v>
                </c:pt>
                <c:pt idx="4">
                  <c:v>3.8468000000000002E-2</c:v>
                </c:pt>
                <c:pt idx="5">
                  <c:v>1.62781E-2</c:v>
                </c:pt>
                <c:pt idx="6">
                  <c:v>1.01686E-2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0.78684540000000003</c:v>
                </c:pt>
                <c:pt idx="1">
                  <c:v>0.74342969999999997</c:v>
                </c:pt>
                <c:pt idx="2">
                  <c:v>0.72941100000000003</c:v>
                </c:pt>
                <c:pt idx="3">
                  <c:v>0.73146719999999998</c:v>
                </c:pt>
                <c:pt idx="4">
                  <c:v>0.66460330000000001</c:v>
                </c:pt>
                <c:pt idx="5">
                  <c:v>0.84164729999999999</c:v>
                </c:pt>
                <c:pt idx="6">
                  <c:v>0.88419729999999996</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0.9050319</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0.90207519999999997</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0.89149560000000005</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0.88419000000000003</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0.88421780000000005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0.86815920000000002</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0.88078970000000001</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0.85487219999999997</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0.85103130000000005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0.84197929999999999</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0.86727920000000003</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0.86969850000000004</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0.8592592</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0.83879780000000004</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0.87179490000000004</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0.86046509999999998</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0.86930090000000004</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0.83427759999999995</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0.76078429999999997</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0.79197079999999997</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0.77242520000000003</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0.81538460000000001</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0.78435120000000003</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0.87065870000000001</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0.88997820000000005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0.86131389999999997</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0.88379200000000002</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0.89174109999999995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0.86557609999999996</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0.86392400000000003</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0.86972709999999998</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0.86904760000000003</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0.8558441</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0.83016840000000003</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0.81535999999999997</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0.82932479999999997</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0.84272999999999998</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0.8423522</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0.82718119999999995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0.83742329999999998</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0.80924859999999998</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0.74461029999999995</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0.78238339999999995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0.74904939999999998</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1.37629E-2</c:v>
                </c:pt>
                <c:pt idx="1">
                  <c:v>4.9376999999999997E-3</c:v>
                </c:pt>
                <c:pt idx="2">
                  <c:v>1.8791599999999999E-2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2.67639E-2</c:v>
                </c:pt>
                <c:pt idx="1">
                  <c:v>6.5707699999999994E-2</c:v>
                </c:pt>
                <c:pt idx="2">
                  <c:v>6.7821800000000002E-2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1.2057500000000001E-2</c:v>
                </c:pt>
                <c:pt idx="1">
                  <c:v>1.1408E-2</c:v>
                </c:pt>
                <c:pt idx="2">
                  <c:v>1.38788E-2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0.91973760000000004</c:v>
                </c:pt>
                <c:pt idx="1">
                  <c:v>0.76582260000000002</c:v>
                </c:pt>
                <c:pt idx="2">
                  <c:v>0.69436710000000001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0.84117030000000004</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0.8328236</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0.84787469999999998</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0.84262700000000001</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0.83354119999999998</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0.82509750000000004</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0.52530460000000001</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0.548481</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0.53731899999999999</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0.57487739999999998</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0.55761640000000001</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0.5959314</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0.60225669999999998</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0.60536279999999998</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0.61935910000000005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0.6003425</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0.87015500000000001</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0.88708299999999995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0.88691180000000003</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0.90483559999999996</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0.88232880000000002</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0.70597480000000001</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0.70408870000000001</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0.71333959999999996</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0.72666240000000004</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0.72959359999999995</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0.7394522</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0.76248760000000004</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0.75320039999999999</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0.76436610000000005</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0.75024069999999998</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0.41864509999999999</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0.43875500000000001</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0.542439</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0.56833330000000004</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0.53600000000000003</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0.54396060000000002</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0.56044910000000003</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0.92273179999999999</c:v>
                </c:pt>
                <c:pt idx="2">
                  <c:v>0.98282899999999995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9.8934000000000001E-3</c:v>
                </c:pt>
                <c:pt idx="1">
                  <c:v>0</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6.4412700000000003E-2</c:v>
                </c:pt>
                <c:pt idx="1">
                  <c:v>3.1375300000000002E-2</c:v>
                </c:pt>
                <c:pt idx="2">
                  <c:v>1.1328100000000001E-2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9.8597000000000008E-3</c:v>
                </c:pt>
                <c:pt idx="1">
                  <c:v>4.1885000000000004E-3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5.8428999999999998E-3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0.73858270000000004</c:v>
                </c:pt>
                <c:pt idx="1">
                  <c:v>0.94338010000000005</c:v>
                </c:pt>
                <c:pt idx="2">
                  <c:v>0.98993609999999999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0.56706659999999998</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0.61817299999999997</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0.63180449999999999</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0.64337449999999996</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0.67016169999999997</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0.89661259999999998</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0.87297550000000002</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0.87700529999999999</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0.88498399999999999</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0.86800619999999995</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0.91408809999999996</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0.89917360000000002</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0.90769679999999997</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0.91119110000000003</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0.89092669999999996</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0.62833030000000001</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0.65491580000000005</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0.65610860000000004</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0.67500000000000004</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0.66116649999999999</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0.79485450000000002</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0.81396710000000005</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0.83012050000000004</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0.80024810000000002</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0.32471729999999999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0.34017599999999998</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0.34068969999999998</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0.32243680000000002</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0.31360949999999999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8.9818315999999996</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8.9905662999999993</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8.9564219000000005</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9.0089149000000006</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8.9743834000000007</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0.39229839999999999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0.39166240000000002</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0.42078520000000003</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0.42775669999999999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0.44389519999999999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1</c:v>
                </c:pt>
                <c:pt idx="2">
                  <c:v>1</c:v>
                </c:pt>
                <c:pt idx="3">
                  <c:v>0</c:v>
                </c:pt>
                <c:pt idx="4">
                  <c:v>18</c:v>
                </c:pt>
                <c:pt idx="5">
                  <c:v>21</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39</c:v>
                </c:pt>
                <c:pt idx="1">
                  <c:v>50</c:v>
                </c:pt>
                <c:pt idx="2">
                  <c:v>57</c:v>
                </c:pt>
                <c:pt idx="3">
                  <c:v>59</c:v>
                </c:pt>
                <c:pt idx="4">
                  <c:v>43</c:v>
                </c:pt>
                <c:pt idx="5">
                  <c:v>40</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21</c:v>
                </c:pt>
                <c:pt idx="1">
                  <c:v>10</c:v>
                </c:pt>
                <c:pt idx="2">
                  <c:v>3</c:v>
                </c:pt>
                <c:pt idx="3">
                  <c:v>2</c:v>
                </c:pt>
                <c:pt idx="4">
                  <c:v>0</c:v>
                </c:pt>
                <c:pt idx="5">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1</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49</c:v>
                </c:pt>
                <c:pt idx="1">
                  <c:v>60</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12</c:v>
                </c:pt>
                <c:pt idx="1">
                  <c:v>0</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8.1034999999999996E-3</c:v>
                </c:pt>
                <c:pt idx="1">
                  <c:v>1.3643000000000001E-2</c:v>
                </c:pt>
                <c:pt idx="2">
                  <c:v>1.37354E-2</c:v>
                </c:pt>
                <c:pt idx="3">
                  <c:v>1.9049300000000002E-2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4.9680700000000001E-2</c:v>
                </c:pt>
                <c:pt idx="1">
                  <c:v>3.9045299999999998E-2</c:v>
                </c:pt>
                <c:pt idx="2">
                  <c:v>3.68548E-2</c:v>
                </c:pt>
                <c:pt idx="3">
                  <c:v>6.9762599999999994E-2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9.0229999999999998E-4</c:v>
                </c:pt>
                <c:pt idx="1">
                  <c:v>0</c:v>
                </c:pt>
                <c:pt idx="2">
                  <c:v>2.4228000000000001E-3</c:v>
                </c:pt>
                <c:pt idx="3">
                  <c:v>1.1100799999999999E-2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0.1458507</c:v>
                </c:pt>
                <c:pt idx="1">
                  <c:v>0.17626520000000001</c:v>
                </c:pt>
                <c:pt idx="2">
                  <c:v>0.1270027</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0.84334290000000001</c:v>
                </c:pt>
                <c:pt idx="1">
                  <c:v>0.81475540000000002</c:v>
                </c:pt>
                <c:pt idx="2">
                  <c:v>0.86101970000000005</c:v>
                </c:pt>
                <c:pt idx="3">
                  <c:v>0.59784040000000005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0.71929200000000004</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0</c:v>
                </c:pt>
                <c:pt idx="1">
                  <c:v>3.4285000000000001E-3</c:v>
                </c:pt>
                <c:pt idx="2">
                  <c:v>1.6517299999999999E-2</c:v>
                </c:pt>
                <c:pt idx="3">
                  <c:v>5.0572000000000004E-3</c:v>
                </c:pt>
                <c:pt idx="4">
                  <c:v>1.31079E-2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4.2623399999999999E-2</c:v>
                </c:pt>
                <c:pt idx="1">
                  <c:v>6.9586800000000004E-2</c:v>
                </c:pt>
                <c:pt idx="2">
                  <c:v>5.3820399999999997E-2</c:v>
                </c:pt>
                <c:pt idx="3">
                  <c:v>6.8177699999999994E-2</c:v>
                </c:pt>
                <c:pt idx="4">
                  <c:v>8.9486999999999997E-2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8.1700000000000002E-3</c:v>
                </c:pt>
                <c:pt idx="1">
                  <c:v>1.1804800000000001E-2</c:v>
                </c:pt>
                <c:pt idx="2">
                  <c:v>0</c:v>
                </c:pt>
                <c:pt idx="3">
                  <c:v>9.7519000000000008E-3</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9.6825499999999995E-2</c:v>
                </c:pt>
                <c:pt idx="3">
                  <c:v>0.35097319999999999</c:v>
                </c:pt>
                <c:pt idx="4">
                  <c:v>0.3998371</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0.75225679999999995</c:v>
                </c:pt>
                <c:pt idx="1">
                  <c:v>0.73150289999999996</c:v>
                </c:pt>
                <c:pt idx="2">
                  <c:v>0.88047889999999995</c:v>
                </c:pt>
                <c:pt idx="3">
                  <c:v>0.60875299999999999</c:v>
                </c:pt>
                <c:pt idx="4">
                  <c:v>0.56306909999999999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Wessex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3,302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6,195</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53</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4236689626"/>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6,580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3,302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5759202"/>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2,560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3,302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096561791"/>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588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3,302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414636136"/>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2,979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3,302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302537"/>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1496920"/>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68254774"/>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46280958"/>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98369406"/>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8493873"/>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18263902"/>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6163212"/>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20518117"/>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94415311"/>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9184336"/>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45596120"/>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54461879"/>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3861423"/>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66994961"/>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7952938"/>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539271478"/>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1714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020479485"/>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2803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4114857373"/>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1523955693"/>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858792928"/>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521710647"/>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2056615751"/>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4153067835"/>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303878464"/>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3370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3197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806111440"/>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992603659"/>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4612590"/>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851538071"/>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1355483738"/>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489750845"/>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775438563"/>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2193344231"/>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4289396089"/>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208124599"/>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569063720"/>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3478911515"/>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457223793"/>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765538742"/>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4277091715"/>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005126098"/>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692550166"/>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2542789318"/>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77676114"/>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634574346"/>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657118423"/>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106942939"/>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3202656998"/>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809285710"/>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2084356874"/>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94949851"/>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704993714"/>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274528934"/>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089471355"/>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476009587"/>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7747886"/>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37476180"/>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4106589246"/>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613241310"/>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4102405"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Wessex Cancer Alliance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3545216658"/>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652150154"/>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3090262122"/>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166022954"/>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5327447" y="622300"/>
            <a:ext cx="1951176"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Wessex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649748054"/>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868342132"/>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25072008"/>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446753150"/>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663396770"/>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699768400"/>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339562738"/>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2354233402"/>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804504462"/>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983067727"/>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94461543"/>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33680481"/>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4049218920"/>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953903723"/>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2131997357"/>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53688396"/>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587666291"/>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1615405880"/>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520783707"/>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925887095"/>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166322525"/>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081357853"/>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999870358"/>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686063214"/>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626819634"/>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545572636"/>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3486494418"/>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594785954"/>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4087979"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Wessex Cancer Alliance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057277936"/>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4020924477"/>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37852493"/>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577474890"/>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322107693"/>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2905148297"/>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4213702740"/>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4116652612"/>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551481307"/>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4259722371"/>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3500299108"/>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655111920"/>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491057999"/>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980073884"/>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1971125053"/>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141507607"/>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1480215952"/>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84142854"/>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945202860"/>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998566194"/>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079012882"/>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361686041"/>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89629921"/>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04309996"/>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917241617"/>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201200678"/>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3079056284"/>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2109313877"/>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757071281"/>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886788073"/>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535017947"/>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274541053"/>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765093059"/>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608613316"/>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118364800"/>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454005175"/>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170542067"/>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2285167472"/>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294503960"/>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48314902"/>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3123627504"/>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740929475"/>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761063985"/>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416718680"/>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1246993162"/>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563334866"/>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2755455992"/>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4252582417"/>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978635201"/>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576694262"/>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816113454"/>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981217126"/>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7676135"/>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380684"/>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21445252"/>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2306179"/>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44796356"/>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1985874"/>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63279695"/>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5178247"/>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65611846"/>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385914599"/>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94686356"/>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0723837"/>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26575743"/>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93568306"/>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30522987"/>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20585428"/>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9423234"/>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5643510"/>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63264119"/>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9504294"/>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23535467"/>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33471651"/>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9546187"/>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41684724"/>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86612941"/>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9446942"/>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44498446"/>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35192350"/>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91040534"/>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40015830"/>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34029876"/>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32521167"/>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73747060"/>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74839754"/>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70060078"/>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6871628"/>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1669079"/>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8197912"/>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54851737"/>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9541466"/>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0857517"/>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5102278"/>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45441891"/>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94421832"/>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11642491"/>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06345979"/>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7673656"/>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56973994"/>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47525509"/>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06319413"/>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0246681"/>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84928992"/>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2182055"/>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7668043"/>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02601818"/>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21580814"/>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15264798"/>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203227"/>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67483637"/>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63713916"/>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56232230"/>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1133585"/>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28335776"/>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52493257"/>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74948551"/>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40368458"/>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98136501"/>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3778379"/>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55171303"/>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19293599"/>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59148682"/>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24660994"/>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04834302"/>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2431325"/>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42716115"/>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9413576"/>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15399414"/>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36616740"/>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72652396"/>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97754535"/>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4091994"/>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2885845"/>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29515401"/>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55151379"/>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63684658"/>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86025644"/>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2396647"/>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1540926"/>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84122928"/>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9974384"/>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90534519"/>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95066341"/>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53851771"/>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20335903"/>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30627467"/>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3808309"/>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44424890"/>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7848821"/>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94631637"/>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55178847"/>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8391611"/>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8784183"/>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42744395"/>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60627649"/>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73011744"/>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93909717"/>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30286944"/>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17455584"/>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0506954"/>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95155883"/>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061775"/>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2733717"/>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90675575"/>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9210255"/>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330719"/>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25185806"/>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90824693"/>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82972304"/>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13217878"/>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8188764"/>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7272782"/>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60865216"/>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2417112"/>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365689409"/>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RHM</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 Southampton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RBD</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Dorset County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R0D</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Dorset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RN5</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Hampshire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R1F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Isle of Wight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RHU</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Portsmouth Hospitals University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43446108"/>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1275555268"/>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QVV</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Dorset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QRL</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Hampshire And Isle Of Wight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32376016"/>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5327447" y="622300"/>
            <a:ext cx="1951176" cy="276999"/>
          </a:xfrm>
          <a:prstGeom prst="rect">
            <a:avLst/>
          </a:prstGeom>
          <a:noFill/>
        </p:spPr>
        <p:txBody>
          <a:bodyPr wrap="none" rtlCol="0">
            <a:spAutoFit/>
          </a:bodyPr>
          <a:lstStyle/>
          <a:p>
            <a:pPr algn="r"/>
            <a:r>
              <a:rPr lang="en-GB" sz="1200" b="1" noProof="0">
                <a:solidFill>
                  <a:srgbClr val="336E9F"/>
                </a:solidFill>
                <a:latin typeface="Arial"/>
                <a:cs typeface="Arial"/>
              </a:rPr>
              <a:t>Wessex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28482</Words>
  <Application>Microsoft Office PowerPoint</Application>
  <PresentationFormat>Custom</PresentationFormat>
  <Paragraphs>7004</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2026-06-26T16:16:20Z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