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2.9486999999999998E-3</c:v>
                </c:pt>
                <c:pt idx="1">
                  <c:v>2.88069E-2</c:v>
                </c:pt>
                <c:pt idx="2">
                  <c:v>1.1614899999999999E-2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5.1564899999999997E-2</c:v>
                </c:pt>
                <c:pt idx="1">
                  <c:v>5.5664100000000001E-2</c:v>
                </c:pt>
                <c:pt idx="2">
                  <c:v>2.4135E-2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6.0739000000000001E-3</c:v>
                </c:pt>
                <c:pt idx="1">
                  <c:v>1.3021599999999999E-2</c:v>
                </c:pt>
                <c:pt idx="2">
                  <c:v>5.1349999999999996E-4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3.1073199999999999E-2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0.88503089999999995</c:v>
                </c:pt>
                <c:pt idx="1">
                  <c:v>0.82030570000000003</c:v>
                </c:pt>
                <c:pt idx="2">
                  <c:v>0.94906610000000002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0.82236109999999996</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9.7409999999999997E-3</c:v>
                </c:pt>
                <c:pt idx="1">
                  <c:v>6.8566E-3</c:v>
                </c:pt>
                <c:pt idx="2">
                  <c:v>6.4228999999999996E-3</c:v>
                </c:pt>
                <c:pt idx="3">
                  <c:v>1.8001400000000001E-2</c:v>
                </c:pt>
                <c:pt idx="4">
                  <c:v>9.4993000000000005E-3</c:v>
                </c:pt>
                <c:pt idx="5">
                  <c:v>2.9629099999999998E-2</c:v>
                </c:pt>
                <c:pt idx="6">
                  <c:v>1.15266E-2</c:v>
                </c:pt>
                <c:pt idx="7">
                  <c:v>1.7759E-3</c:v>
                </c:pt>
                <c:pt idx="8">
                  <c:v>1.0477999999999999E-2</c:v>
                </c:pt>
                <c:pt idx="9">
                  <c:v>4.8712E-3</c:v>
                </c:pt>
                <c:pt idx="10">
                  <c:v>6.4588999999999994E-2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3.1095600000000001E-2</c:v>
                </c:pt>
                <c:pt idx="1">
                  <c:v>3.3164600000000002E-2</c:v>
                </c:pt>
                <c:pt idx="2">
                  <c:v>3.9038799999999999E-2</c:v>
                </c:pt>
                <c:pt idx="3">
                  <c:v>5.7882299999999998E-2</c:v>
                </c:pt>
                <c:pt idx="4">
                  <c:v>5.4117400000000003E-2</c:v>
                </c:pt>
                <c:pt idx="5">
                  <c:v>4.0693800000000002E-2</c:v>
                </c:pt>
                <c:pt idx="6">
                  <c:v>3.5732600000000003E-2</c:v>
                </c:pt>
                <c:pt idx="7">
                  <c:v>4.2301199999999997E-2</c:v>
                </c:pt>
                <c:pt idx="8">
                  <c:v>6.1193400000000002E-2</c:v>
                </c:pt>
                <c:pt idx="9">
                  <c:v>5.7680099999999998E-2</c:v>
                </c:pt>
                <c:pt idx="10">
                  <c:v>0.1220371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3.8676000000000001E-3</c:v>
                </c:pt>
                <c:pt idx="1">
                  <c:v>6.7672000000000001E-3</c:v>
                </c:pt>
                <c:pt idx="2">
                  <c:v>3.10852E-2</c:v>
                </c:pt>
                <c:pt idx="3">
                  <c:v>2.0642400000000002E-2</c:v>
                </c:pt>
                <c:pt idx="4">
                  <c:v>1.1485E-2</c:v>
                </c:pt>
                <c:pt idx="5">
                  <c:v>6.5145000000000003E-3</c:v>
                </c:pt>
                <c:pt idx="6">
                  <c:v>1.38275E-2</c:v>
                </c:pt>
                <c:pt idx="7">
                  <c:v>3.2535799999999997E-2</c:v>
                </c:pt>
                <c:pt idx="8">
                  <c:v>0</c:v>
                </c:pt>
                <c:pt idx="9">
                  <c:v>2.1259E-2</c:v>
                </c:pt>
                <c:pt idx="10">
                  <c:v>7.3936000000000002E-3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0.2187248</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0.89361849999999998</c:v>
                </c:pt>
                <c:pt idx="1">
                  <c:v>0.82888249999999997</c:v>
                </c:pt>
                <c:pt idx="2">
                  <c:v>0.86046350000000005</c:v>
                </c:pt>
                <c:pt idx="3">
                  <c:v>0.76885389999999998</c:v>
                </c:pt>
                <c:pt idx="4">
                  <c:v>0.83559410000000001</c:v>
                </c:pt>
                <c:pt idx="5">
                  <c:v>0.86232739999999997</c:v>
                </c:pt>
                <c:pt idx="6">
                  <c:v>0.80732649999999995</c:v>
                </c:pt>
                <c:pt idx="7">
                  <c:v>0.82236109999999996</c:v>
                </c:pt>
                <c:pt idx="8">
                  <c:v>0.739923</c:v>
                </c:pt>
                <c:pt idx="9">
                  <c:v>0.7973654</c:v>
                </c:pt>
                <c:pt idx="10">
                  <c:v>0.81967429999999997</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0.8687918</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4.34248E-2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3.12541E-2</c:v>
                </c:pt>
                <c:pt idx="1">
                  <c:v>7.5470899999999994E-2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2.43851E-2</c:v>
                </c:pt>
                <c:pt idx="1">
                  <c:v>1.4807000000000001E-2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0.88504620000000001</c:v>
                </c:pt>
                <c:pt idx="1">
                  <c:v>0.78599839999999999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5.17793E-2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0.19507160000000001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5.22426E-2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8.8814376999999993</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0.38068649999999998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7.3509999999999999E-3</c:v>
                </c:pt>
                <c:pt idx="1">
                  <c:v>2.0940899999999998E-2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3.4355200000000002E-2</c:v>
                </c:pt>
                <c:pt idx="1">
                  <c:v>4.1998300000000002E-2</c:v>
                </c:pt>
                <c:pt idx="2">
                  <c:v>0.147981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2.0056000000000002E-3</c:v>
                </c:pt>
                <c:pt idx="1">
                  <c:v>9.9822000000000001E-3</c:v>
                </c:pt>
                <c:pt idx="2">
                  <c:v>4.3537600000000003E-2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0.88587130000000003</c:v>
                </c:pt>
                <c:pt idx="1">
                  <c:v>0.8728089</c:v>
                </c:pt>
                <c:pt idx="2">
                  <c:v>0.40772429999999998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1.9465E-2</c:v>
                </c:pt>
                <c:pt idx="1">
                  <c:v>6.5300000000000002E-3</c:v>
                </c:pt>
                <c:pt idx="2">
                  <c:v>1.0183899999999999E-2</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0.1259564</c:v>
                </c:pt>
                <c:pt idx="1">
                  <c:v>5.0354700000000002E-2</c:v>
                </c:pt>
                <c:pt idx="2">
                  <c:v>6.5208600000000005E-2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6.9993E-3</c:v>
                </c:pt>
                <c:pt idx="1">
                  <c:v>1.4783900000000001E-2</c:v>
                </c:pt>
                <c:pt idx="2">
                  <c:v>1.0442699999999999E-2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0.29865750000000002</c:v>
                </c:pt>
                <c:pt idx="1">
                  <c:v>0.79568680000000003</c:v>
                </c:pt>
                <c:pt idx="2">
                  <c:v>0.61376350000000002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0.40274840000000001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1.5123000000000001E-3</c:v>
                </c:pt>
                <c:pt idx="1">
                  <c:v>4.3998500000000003E-2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8.8834499999999997E-2</c:v>
                </c:pt>
                <c:pt idx="1">
                  <c:v>0.12795400000000001</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5.0924000000000004E-3</c:v>
                </c:pt>
                <c:pt idx="1">
                  <c:v>6.2164900000000002E-2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0.41526800000000003</c:v>
                </c:pt>
                <c:pt idx="1">
                  <c:v>0.40436369999999999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6.6341000000000004E-3</c:v>
                </c:pt>
                <c:pt idx="1">
                  <c:v>2.1688099999999998E-2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7.7454599999999998E-2</c:v>
                </c:pt>
                <c:pt idx="1">
                  <c:v>0.14681469999999999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7.5913999999999999E-3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0.3905864</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0.61801260000000002</c:v>
                </c:pt>
                <c:pt idx="1">
                  <c:v>0.49229070000000003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0.8355764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0.79086610000000002</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0.76310739999999999</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0.76311799999999996</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0.77607910000000002</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0.84592849999999997</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0.83186669999999996</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0.83008000000000004</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0.82680030000000004</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0.83303249999999995</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0.92980300000000005</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0.92477730000000002</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0.92315400000000003</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0.92249289999999995</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0.93459709999999996</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3.6199099999999998E-2</c:v>
                </c:pt>
                <c:pt idx="1">
                  <c:v>1.8268199999999998E-2</c:v>
                </c:pt>
                <c:pt idx="2">
                  <c:v>3.6669100000000003E-2</c:v>
                </c:pt>
                <c:pt idx="3">
                  <c:v>8.9791000000000003E-3</c:v>
                </c:pt>
                <c:pt idx="4">
                  <c:v>4.3093600000000003E-2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5.8811799999999997E-2</c:v>
                </c:pt>
                <c:pt idx="1">
                  <c:v>5.5050000000000002E-2</c:v>
                </c:pt>
                <c:pt idx="2">
                  <c:v>2.9728899999999999E-2</c:v>
                </c:pt>
                <c:pt idx="3">
                  <c:v>2.3376399999999999E-2</c:v>
                </c:pt>
                <c:pt idx="4">
                  <c:v>4.81824E-2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8.4957000000000001E-3</c:v>
                </c:pt>
                <c:pt idx="1">
                  <c:v>4.4060999999999996E-3</c:v>
                </c:pt>
                <c:pt idx="2">
                  <c:v>1.03347E-2</c:v>
                </c:pt>
                <c:pt idx="3">
                  <c:v>7.6633999999999999E-3</c:v>
                </c:pt>
                <c:pt idx="4">
                  <c:v>1.1799E-2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0.82317079999999998</c:v>
                </c:pt>
                <c:pt idx="1">
                  <c:v>0.74833439999999996</c:v>
                </c:pt>
                <c:pt idx="2">
                  <c:v>0.77279980000000004</c:v>
                </c:pt>
                <c:pt idx="3">
                  <c:v>0.86393560000000003</c:v>
                </c:pt>
                <c:pt idx="4">
                  <c:v>0.83203689999999997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0.77241380000000004</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0.79047100000000003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0.8043361</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0.79905060000000006</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0.80461539999999998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0.65346530000000003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0.67339519999999997</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0.6625645</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0.67149939999999997</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0.70442610000000005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0.77127780000000001</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0.76576109999999997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0.76702599999999999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0.76004020000000005</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0.77512899999999996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0.73246560000000005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0.72835050000000001</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0.73018819999999995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0.73411999999999999</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0.74802760000000001</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0.69343250000000001</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0.75631420000000005</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0.80189489999999997</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0.8059579</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0.82238250000000002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0.94626169999999998</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0.95339379999999996</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0.94787339999999998</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0.95149139999999999</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0.94557420000000003</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0.79842250000000003</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0.78593849999999998</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0.79168000000000005</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0.77459259999999996</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0.78154029999999997</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0.95545979999999997</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0.94367500000000004</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0.95379639999999999</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0.95387449999999996</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0.94785560000000002</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0.83204979999999995</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0.81577270000000002</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0.79755849999999995</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0.80895620000000001</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0.81856269999999998</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0.90843490000000005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0.90664889999999998</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0.89195089999999999</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0.89675899999999997</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0.88318719999999995</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0.91889419999999999</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1.5765E-3</c:v>
                </c:pt>
                <c:pt idx="1">
                  <c:v>2.6832000000000002E-3</c:v>
                </c:pt>
                <c:pt idx="2">
                  <c:v>1.67811E-2</c:v>
                </c:pt>
                <c:pt idx="3">
                  <c:v>1.7012300000000001E-2</c:v>
                </c:pt>
                <c:pt idx="4">
                  <c:v>5.3782999999999999E-3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1.7848800000000001E-2</c:v>
                </c:pt>
                <c:pt idx="1">
                  <c:v>4.2620100000000001E-2</c:v>
                </c:pt>
                <c:pt idx="2">
                  <c:v>5.0267899999999997E-2</c:v>
                </c:pt>
                <c:pt idx="3">
                  <c:v>4.3446499999999999E-2</c:v>
                </c:pt>
                <c:pt idx="4">
                  <c:v>1.8302599999999999E-2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5.4164E-3</c:v>
                </c:pt>
                <c:pt idx="1">
                  <c:v>7.6213000000000001E-3</c:v>
                </c:pt>
                <c:pt idx="2">
                  <c:v>2.4767000000000001E-2</c:v>
                </c:pt>
                <c:pt idx="3">
                  <c:v>1.3688799999999999E-2</c:v>
                </c:pt>
                <c:pt idx="4">
                  <c:v>3.6273E-3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0.93376919999999997</c:v>
                </c:pt>
                <c:pt idx="1">
                  <c:v>0.8287274</c:v>
                </c:pt>
                <c:pt idx="2">
                  <c:v>0.77838430000000003</c:v>
                </c:pt>
                <c:pt idx="3">
                  <c:v>0.77823390000000003</c:v>
                </c:pt>
                <c:pt idx="4">
                  <c:v>0.9440904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0.8272851</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0.83714120000000003</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0.83146739999999997</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0.82339320000000005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0.83427439999999997</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0.84052349999999998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0.84938210000000003</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0.8565779</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0.86005030000000005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0.86418530000000005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0.70868050000000005</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0.68825559999999997</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0.699793</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0.69575010000000004</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0.69623429999999997</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0.52863439999999995</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0.53302320000000003</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0.54902890000000004</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0.75280570000000002</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0.79875390000000002</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0.82250540000000005</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0.83169789999999999</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0.84343579999999996</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0.79110999999999998</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0.78095970000000003</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0.7882979</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0.78634859999999995</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0.79680879999999998</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0.82375779999999998</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0.81928040000000002</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0.81237579999999998</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0.81336220000000004</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0.81465739999999998</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0.68368479999999998</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0.64127339999999999</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0.66206900000000002</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0.67126920000000001</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0.65827740000000001</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0.76775760000000004</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0.74353670000000005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0.73515379999999997</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0.75729139999999995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0.74025980000000002</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0.91265859999999999</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0.89836890000000003</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0.90690309999999996</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0.91885439999999996</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0.91031649999999997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4.9036000000000001E-3</c:v>
                </c:pt>
                <c:pt idx="1">
                  <c:v>2.9888899999999999E-2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3.6710100000000002E-2</c:v>
                </c:pt>
                <c:pt idx="1">
                  <c:v>5.28748E-2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1.71012E-2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0.20061300000000001</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0.79386619999999997</c:v>
                </c:pt>
                <c:pt idx="1">
                  <c:v>0.6891275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0.98948670000000005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0.98803660000000004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0.98769010000000002</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0.98290599999999995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0.98902520000000005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0.92703860000000005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0.91788700000000001</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0.92248909999999995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0.9324462</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0.92338310000000001</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0.69480160000000002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0.64397249999999995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0.67748339999999996</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0.69929169999999996</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0.67306460000000001</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0.81273819999999997</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0.75652699999999995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0.75684280000000004</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0.79207919999999998</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0.75992550000000003</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0.71739129999999995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0.6918919</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0.70069749999999997</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0.72840269999999996</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0.72002469999999996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0.63356170000000001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0.64939939999999996</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0.70720369999999999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0.71217710000000001</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0.70370370000000004</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0.84615390000000001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0.81501179999999995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0.78620259999999997</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0.80267160000000004</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0.8014616</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0.89493509999999998</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0.88766619999999996</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0.88373230000000003</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0.8907756</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0.89184399999999997</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0.79055549999999997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0.76631079999999996</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0.78977790000000003</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0.78440500000000002</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0.78497050000000002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0.9093407</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0.88652909999999996</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0.89679489999999995</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0.88471180000000005</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0.88557209999999997</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0.68989959999999995</c:v>
                </c:pt>
                <c:pt idx="2">
                  <c:v>0.68697609999999998</c:v>
                </c:pt>
                <c:pt idx="3">
                  <c:v>0.6993859</c:v>
                </c:pt>
                <c:pt idx="4">
                  <c:v>0.59700310000000001</c:v>
                </c:pt>
                <c:pt idx="5">
                  <c:v>0.81780310000000001</c:v>
                </c:pt>
                <c:pt idx="6">
                  <c:v>0.85347390000000001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1.46023E-2</c:v>
                </c:pt>
                <c:pt idx="1">
                  <c:v>0</c:v>
                </c:pt>
                <c:pt idx="2">
                  <c:v>2.6892000000000001E-3</c:v>
                </c:pt>
                <c:pt idx="3">
                  <c:v>3.8195E-3</c:v>
                </c:pt>
                <c:pt idx="4">
                  <c:v>3.3358899999999997E-2</c:v>
                </c:pt>
                <c:pt idx="5">
                  <c:v>5.8199000000000002E-3</c:v>
                </c:pt>
                <c:pt idx="6">
                  <c:v>2.0013000000000001E-3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4.01409E-2</c:v>
                </c:pt>
                <c:pt idx="1">
                  <c:v>6.2318199999999997E-2</c:v>
                </c:pt>
                <c:pt idx="2">
                  <c:v>5.7568000000000001E-2</c:v>
                </c:pt>
                <c:pt idx="3">
                  <c:v>6.8869200000000005E-2</c:v>
                </c:pt>
                <c:pt idx="4">
                  <c:v>5.8148999999999999E-2</c:v>
                </c:pt>
                <c:pt idx="5">
                  <c:v>4.1923299999999997E-2</c:v>
                </c:pt>
                <c:pt idx="6">
                  <c:v>4.0062899999999999E-2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4.3122300000000002E-2</c:v>
                </c:pt>
                <c:pt idx="1">
                  <c:v>2.0780099999999999E-2</c:v>
                </c:pt>
                <c:pt idx="2">
                  <c:v>1.2624399999999999E-2</c:v>
                </c:pt>
                <c:pt idx="3">
                  <c:v>1.6778100000000001E-2</c:v>
                </c:pt>
                <c:pt idx="4">
                  <c:v>3.9582199999999998E-2</c:v>
                </c:pt>
                <c:pt idx="5">
                  <c:v>1.7366800000000002E-2</c:v>
                </c:pt>
                <c:pt idx="6">
                  <c:v>1.0978399999999999E-2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0.80286990000000003</c:v>
                </c:pt>
                <c:pt idx="1">
                  <c:v>0.70932819999999996</c:v>
                </c:pt>
                <c:pt idx="2">
                  <c:v>0.72146049999999995</c:v>
                </c:pt>
                <c:pt idx="3">
                  <c:v>0.7633934</c:v>
                </c:pt>
                <c:pt idx="4">
                  <c:v>0.67539539999999998</c:v>
                </c:pt>
                <c:pt idx="5">
                  <c:v>0.86969249999999998</c:v>
                </c:pt>
                <c:pt idx="6">
                  <c:v>0.89058519999999997</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0.92365189999999997</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0.89548700000000003</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0.89035089999999995</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0.89712179999999997</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0.890177</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0.88341650000000005</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0.8572419</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0.87068330000000005</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0.87141860000000004</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0.87023980000000001</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0.85509400000000002</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0.85959220000000003</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0.85842289999999999</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0.84674329999999998</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0.81617649999999997</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0.82276419999999995</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0.83028290000000005</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0.82896550000000002</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0.77945620000000004</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0.75192610000000004</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0.76435940000000002</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0.76381220000000005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0.75386600000000004</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0.88429749999999996</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0.8767857</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0.87463270000000004</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0.8637532</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0.85424029999999995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0.85079839999999995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0.84810810000000003</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0.8403311</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0.85682449999999999</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0.82572380000000001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0.818249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0.79489869999999996</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0.78336079999999997</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0.8112916</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0.81829669999999999</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0.78104569999999995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0.78224459999999996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0.78991599999999995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0.73123119999999997</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0.73211780000000004</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0.72786459999999997</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1.44577E-2</c:v>
                </c:pt>
                <c:pt idx="1">
                  <c:v>5.5713999999999998E-3</c:v>
                </c:pt>
                <c:pt idx="2">
                  <c:v>2.0017699999999999E-2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2.5374299999999999E-2</c:v>
                </c:pt>
                <c:pt idx="1">
                  <c:v>6.4440300000000006E-2</c:v>
                </c:pt>
                <c:pt idx="2">
                  <c:v>6.5369700000000003E-2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1.2752299999999999E-2</c:v>
                </c:pt>
                <c:pt idx="1">
                  <c:v>1.2041700000000001E-2</c:v>
                </c:pt>
                <c:pt idx="2">
                  <c:v>1.51048E-2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0.91018540000000003</c:v>
                </c:pt>
                <c:pt idx="1">
                  <c:v>0.74387029999999998</c:v>
                </c:pt>
                <c:pt idx="2">
                  <c:v>0.65391960000000005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0.81854439999999995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0.82578399999999996</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0.81567230000000002</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0.78473470000000001</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0.80044590000000004</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0.80257270000000003</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0.52469739999999998</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0.50800840000000003</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0.50246480000000004</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0.51592570000000004</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0.50985999999999998</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0.57701709999999995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0.55707229999999996</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0.55425659999999999</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0.57727019999999996</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0.55739970000000005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0.86573279999999997</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0.84446880000000002</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0.85687599999999997</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0.84787089999999998</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0.86738839999999995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0.6878166</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0.66485709999999998</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0.65304300000000004</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0.6710197</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0.67480340000000005</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0.74360280000000001</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0.72700140000000002</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0.71573889999999996</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0.71724140000000003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0.71772939999999996</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0.39665070000000002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0.41764469999999998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0.51849319999999999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0.46530919999999998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0.49411759999999999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0.47870040000000003</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0.49478810000000001</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0.92336200000000002</c:v>
                </c:pt>
                <c:pt idx="2">
                  <c:v>0.98314319999999999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1.06301E-2</c:v>
                </c:pt>
                <c:pt idx="1">
                  <c:v>0</c:v>
                </c:pt>
                <c:pt idx="2">
                  <c:v>3.8699999999999999E-5</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6.2939400000000006E-2</c:v>
                </c:pt>
                <c:pt idx="1">
                  <c:v>3.01149E-2</c:v>
                </c:pt>
                <c:pt idx="2">
                  <c:v>1.0622299999999999E-2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1.0596299999999999E-2</c:v>
                </c:pt>
                <c:pt idx="1">
                  <c:v>4.8187000000000004E-3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6.1957999999999996E-3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0.69880909999999996</c:v>
                </c:pt>
                <c:pt idx="1">
                  <c:v>0.92492419999999997</c:v>
                </c:pt>
                <c:pt idx="2">
                  <c:v>0.98980440000000003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0.55495360000000005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0.56385149999999995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0.5910029</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0.60384329999999997</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0.61253239999999998</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0.8834668</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0.8536205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0.8586724</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0.87186629999999998</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0.87073480000000003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0.90699419999999997</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0.89299289999999998</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0.88895080000000004</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0.89712479999999994</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0.88506640000000003</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0.6216216</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0.60488600000000003</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0.59940360000000004</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0.61105750000000003</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0.60920969999999997</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0.78470110000000004</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0.77342049999999996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0.78250989999999998</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0.78710009999999997</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0.796875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0.31147540000000001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0.26103399999999999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0.29324319999999998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0.28709289999999998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0.29893239999999999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8.9594631000000007</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8.8496675000000007</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8.8562840999999999</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8.9204816999999998</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8.8798779999999997</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0.43897389999999997</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0.41398299999999999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0.40239049999999998</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0.40135480000000001</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0.39666669999999998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2</c:v>
                </c:pt>
                <c:pt idx="2">
                  <c:v>5</c:v>
                </c:pt>
                <c:pt idx="3">
                  <c:v>11</c:v>
                </c:pt>
                <c:pt idx="4">
                  <c:v>21</c:v>
                </c:pt>
                <c:pt idx="5">
                  <c:v>22</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44</c:v>
                </c:pt>
                <c:pt idx="1">
                  <c:v>51</c:v>
                </c:pt>
                <c:pt idx="2">
                  <c:v>56</c:v>
                </c:pt>
                <c:pt idx="3">
                  <c:v>50</c:v>
                </c:pt>
                <c:pt idx="4">
                  <c:v>40</c:v>
                </c:pt>
                <c:pt idx="5">
                  <c:v>39</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17</c:v>
                </c:pt>
                <c:pt idx="1">
                  <c:v>6</c:v>
                </c:pt>
                <c:pt idx="2">
                  <c:v>0</c:v>
                </c:pt>
                <c:pt idx="3">
                  <c:v>0</c:v>
                </c:pt>
                <c:pt idx="4">
                  <c:v>0</c:v>
                </c:pt>
                <c:pt idx="5">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12</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48</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1</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8.8153999999999993E-3</c:v>
                </c:pt>
                <c:pt idx="1">
                  <c:v>1.46144E-2</c:v>
                </c:pt>
                <c:pt idx="2">
                  <c:v>1.4609199999999999E-2</c:v>
                </c:pt>
                <c:pt idx="3">
                  <c:v>2.0775800000000001E-2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4.82567E-2</c:v>
                </c:pt>
                <c:pt idx="1">
                  <c:v>3.7102400000000001E-2</c:v>
                </c:pt>
                <c:pt idx="2">
                  <c:v>3.5107100000000002E-2</c:v>
                </c:pt>
                <c:pt idx="3">
                  <c:v>6.6309400000000004E-2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1.6142999999999999E-3</c:v>
                </c:pt>
                <c:pt idx="1">
                  <c:v>0</c:v>
                </c:pt>
                <c:pt idx="2">
                  <c:v>3.2965999999999998E-3</c:v>
                </c:pt>
                <c:pt idx="3">
                  <c:v>1.2827399999999999E-2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0.17723659999999999</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0.81419019999999998</c:v>
                </c:pt>
                <c:pt idx="1">
                  <c:v>0.79701730000000004</c:v>
                </c:pt>
                <c:pt idx="2">
                  <c:v>0.84023409999999998</c:v>
                </c:pt>
                <c:pt idx="3">
                  <c:v>0.55844689999999997</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0.71964910000000004</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7.4169999999999998E-4</c:v>
                </c:pt>
                <c:pt idx="1">
                  <c:v>4.1782E-3</c:v>
                </c:pt>
                <c:pt idx="2">
                  <c:v>1.7078099999999999E-2</c:v>
                </c:pt>
                <c:pt idx="3">
                  <c:v>5.9553999999999996E-3</c:v>
                </c:pt>
                <c:pt idx="4">
                  <c:v>1.3927E-2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4.0425799999999998E-2</c:v>
                </c:pt>
                <c:pt idx="1">
                  <c:v>6.8087400000000006E-2</c:v>
                </c:pt>
                <c:pt idx="2">
                  <c:v>5.2698799999999997E-2</c:v>
                </c:pt>
                <c:pt idx="3">
                  <c:v>6.6381200000000001E-2</c:v>
                </c:pt>
                <c:pt idx="4">
                  <c:v>8.7848800000000005E-2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9.2686999999999995E-3</c:v>
                </c:pt>
                <c:pt idx="1">
                  <c:v>1.25545E-2</c:v>
                </c:pt>
                <c:pt idx="2">
                  <c:v>0</c:v>
                </c:pt>
                <c:pt idx="3">
                  <c:v>1.06502E-2</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9.7386299999999995E-2</c:v>
                </c:pt>
                <c:pt idx="3">
                  <c:v>0.35097319999999999</c:v>
                </c:pt>
                <c:pt idx="4">
                  <c:v>0.40065620000000002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0.72082409999999997</c:v>
                </c:pt>
                <c:pt idx="1">
                  <c:v>0.68263339999999995</c:v>
                </c:pt>
                <c:pt idx="2">
                  <c:v>0.86787550000000002</c:v>
                </c:pt>
                <c:pt idx="3">
                  <c:v>0.56603999999999999</c:v>
                </c:pt>
                <c:pt idx="4">
                  <c:v>0.51880079999999995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Surrey and Sussex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4,105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8,083</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51</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153873118"/>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8,607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8,083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4,105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749225937"/>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4,105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956547136"/>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642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522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4,105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648668950"/>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3,551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4,105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49270442"/>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8072721"/>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1385079"/>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38826028"/>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7082208"/>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09128097"/>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12754815"/>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5565233"/>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67620797"/>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9958127"/>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87401643"/>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5209070"/>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863166"/>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91362369"/>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8993518"/>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803038"/>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793555106"/>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762957849"/>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3297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3314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3319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470585535"/>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988745188"/>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558996469"/>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493083205"/>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98954459"/>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153629690"/>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794271793"/>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644206472"/>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2956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605875736"/>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4047227328"/>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351821165"/>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29%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205455482"/>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80269945"/>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58734301"/>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844322494"/>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94197748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677932198"/>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86082052"/>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054186963"/>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454675778"/>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1908637694"/>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658590301"/>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741507010"/>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610634392"/>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936008804"/>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34148112"/>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3007428044"/>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2835990699"/>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274102553"/>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4276108492"/>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282800992"/>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537802239"/>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1441543488"/>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85982401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034831359"/>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726061585"/>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777201590"/>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1003829584"/>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526610711"/>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913672193"/>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58%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686998397"/>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494649795"/>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014970095"/>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679239813"/>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195330034"/>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514725" y="622300"/>
            <a:ext cx="2763898"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Surrey and Sussex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655068011"/>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994417785"/>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49451042"/>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277871282"/>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35083743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738077122"/>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4280584415"/>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965941192"/>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133150935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609692823"/>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96117955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962752722"/>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743574691"/>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372312740"/>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437787235"/>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683102645"/>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92837138"/>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858879737"/>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973409907"/>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2418027002"/>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688671342"/>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463599197"/>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999333019"/>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362301586"/>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667418804"/>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4130841991"/>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46161457"/>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022305449"/>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911505660"/>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Q17. Patient had a main point of contact within the care team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Q27. Staff provided the patient with relevant information on available support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Q29. Patient was offered information about how to get financial help or benefits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8804523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05645588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Q41_3. Beforehand patient completely had enough understandable information about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51658128"/>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Q42_3. Patient completely had enough understandable information about their response to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28486842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141660215"/>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Q55. Patient was given enough information about the possibility and signs of cancer coming back or spreading</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73833483"/>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599056324"/>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756656029"/>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1132381998"/>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909310282"/>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17929157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7026786"/>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815668152"/>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914953720"/>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1903155164"/>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25808916"/>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11108447"/>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414838302"/>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557675025"/>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2846475768"/>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4076868364"/>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2613692224"/>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1119935993"/>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643104692"/>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296363812"/>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936274710"/>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706945125"/>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46280639"/>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077791555"/>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1398835758"/>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929015406"/>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557123673"/>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182148984"/>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2175408767"/>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408735435"/>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672392672"/>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97340968"/>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627014449"/>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005815264"/>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1288978359"/>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033816847"/>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418351164"/>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949405696"/>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520198328"/>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750434278"/>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494709240"/>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847533844"/>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759327542"/>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259248773"/>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849260349"/>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975631477"/>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1773448543"/>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3657649725"/>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407354227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80514517"/>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142700125"/>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706300059"/>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750154376"/>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64059304"/>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1547640"/>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4130098"/>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60233217"/>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40290665"/>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1804423"/>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7154716"/>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2820120"/>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56140253"/>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446492401"/>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2523806"/>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5526671"/>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95560281"/>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45670207"/>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80869948"/>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4849695"/>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49758056"/>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6079481"/>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01817659"/>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02691763"/>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18460150"/>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85254150"/>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20461384"/>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563665"/>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57959125"/>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01191703"/>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22714397"/>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81763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1693156"/>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2651656"/>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09556191"/>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87989189"/>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47607549"/>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5309830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11462624"/>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5899096"/>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87048103"/>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3055345"/>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6639482"/>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2924545"/>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71926207"/>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73279923"/>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023763"/>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9234252"/>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6324403"/>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1336372"/>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5014416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90076828"/>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5091442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96632954"/>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1787952"/>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1769971"/>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8682870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9946806"/>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3179045"/>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4555479"/>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442218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95128742"/>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71074098"/>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3522539"/>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08884827"/>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5889590"/>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5739449"/>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9177733"/>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2087567"/>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592459"/>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1056326"/>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28545672"/>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0954490"/>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5932938"/>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44838486"/>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7071027"/>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6105605"/>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804672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75864294"/>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8494861"/>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521743"/>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72918832"/>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5414903"/>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7629664"/>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6419711"/>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4947382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0640620"/>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1455309"/>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05422921"/>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13909166"/>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35590334"/>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7241583"/>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8154900"/>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25479768"/>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27654268"/>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7505828"/>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1971417"/>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6770710"/>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7893183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6263874"/>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71538708"/>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75939748"/>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42033248"/>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9453582"/>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26127350"/>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2258044"/>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3846656"/>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92207376"/>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4911894"/>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7690547"/>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0070494"/>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965115"/>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9575697"/>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8881401"/>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08520097"/>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41614895"/>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85883867"/>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54833005"/>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1162924"/>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745309"/>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6090254"/>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862760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74338896"/>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26500414"/>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74252649"/>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434703"/>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58111094"/>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66220269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RA2</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Surrey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RPC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Queen Victoria Hospital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Sussex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Surrey and Sussex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RTK</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Ashford and St Peter's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RYR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Sussex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8722480"/>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2751413697"/>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S9B9J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Surrey And Sussex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514725" y="622300"/>
            <a:ext cx="2763898" cy="276999"/>
          </a:xfrm>
          <a:prstGeom prst="rect">
            <a:avLst/>
          </a:prstGeom>
          <a:noFill/>
        </p:spPr>
        <p:txBody>
          <a:bodyPr wrap="none" rtlCol="0">
            <a:spAutoFit/>
          </a:bodyPr>
          <a:lstStyle/>
          <a:p>
            <a:pPr algn="r"/>
            <a:r>
              <a:rPr lang="en-GB" sz="1200" b="1" noProof="0">
                <a:solidFill>
                  <a:srgbClr val="336E9F"/>
                </a:solidFill>
                <a:latin typeface="Arial"/>
                <a:cs typeface="Arial"/>
              </a:rPr>
              <a:t>Surrey and Sussex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28927</Words>
  <Application>Microsoft Office PowerPoint</Application>
  <PresentationFormat>Custom</PresentationFormat>
  <Paragraphs>7060</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2026-06-26T16:16:15Z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