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0.88493169999999999</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0</c:v>
                </c:pt>
                <c:pt idx="1">
                  <c:v>2.38312E-2</c:v>
                </c:pt>
                <c:pt idx="2">
                  <c:v>8.2448E-3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5.7660799999999998E-2</c:v>
                </c:pt>
                <c:pt idx="1">
                  <c:v>6.5615499999999993E-2</c:v>
                </c:pt>
                <c:pt idx="2">
                  <c:v>3.0875099999999999E-2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3.0259000000000002E-3</c:v>
                </c:pt>
                <c:pt idx="1">
                  <c:v>8.0458999999999999E-3</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2.8216600000000001E-2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0.94561839999999997</c:v>
                </c:pt>
                <c:pt idx="1">
                  <c:v>0.85612710000000003</c:v>
                </c:pt>
                <c:pt idx="2">
                  <c:v>0.96892679999999998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0.82539039999999997</c:v>
                </c:pt>
                <c:pt idx="2">
                  <c:v>0.85169980000000001</c:v>
                </c:pt>
                <c:pt idx="3">
                  <c:v>0.73074589999999995</c:v>
                </c:pt>
                <c:pt idx="4">
                  <c:v>0.78937849999999998</c:v>
                </c:pt>
                <c:pt idx="5">
                  <c:v>0.82041719999999996</c:v>
                </c:pt>
                <c:pt idx="6">
                  <c:v>0.78908339999999999</c:v>
                </c:pt>
                <c:pt idx="7">
                  <c:v>0.80734740000000005</c:v>
                </c:pt>
                <c:pt idx="8">
                  <c:v>0.69452360000000002</c:v>
                </c:pt>
                <c:pt idx="9">
                  <c:v>0.76099280000000002</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4.1960000000000001E-4</c:v>
                </c:pt>
                <c:pt idx="1">
                  <c:v>0</c:v>
                </c:pt>
                <c:pt idx="2">
                  <c:v>0</c:v>
                </c:pt>
                <c:pt idx="3">
                  <c:v>0</c:v>
                </c:pt>
                <c:pt idx="4">
                  <c:v>0</c:v>
                </c:pt>
                <c:pt idx="5">
                  <c:v>1.992E-2</c:v>
                </c:pt>
                <c:pt idx="6">
                  <c:v>3.5780000000000002E-4</c:v>
                </c:pt>
                <c:pt idx="7">
                  <c:v>0</c:v>
                </c:pt>
                <c:pt idx="8">
                  <c:v>0</c:v>
                </c:pt>
                <c:pt idx="9">
                  <c:v>0</c:v>
                </c:pt>
                <c:pt idx="10">
                  <c:v>6.1868100000000002E-2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4.9738299999999999E-2</c:v>
                </c:pt>
                <c:pt idx="1">
                  <c:v>5.3862E-2</c:v>
                </c:pt>
                <c:pt idx="2">
                  <c:v>6.7972099999999994E-2</c:v>
                </c:pt>
                <c:pt idx="3">
                  <c:v>0.1070197</c:v>
                </c:pt>
                <c:pt idx="4">
                  <c:v>9.0023300000000001E-2</c:v>
                </c:pt>
                <c:pt idx="5">
                  <c:v>6.0111900000000003E-2</c:v>
                </c:pt>
                <c:pt idx="6">
                  <c:v>5.8070200000000002E-2</c:v>
                </c:pt>
                <c:pt idx="7">
                  <c:v>7.5880500000000004E-2</c:v>
                </c:pt>
                <c:pt idx="8">
                  <c:v>0.1123098</c:v>
                </c:pt>
                <c:pt idx="9">
                  <c:v>9.5769099999999996E-2</c:v>
                </c:pt>
                <c:pt idx="10">
                  <c:v>0.1274788</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0</c:v>
                </c:pt>
                <c:pt idx="2">
                  <c:v>1.6618500000000001E-2</c:v>
                </c:pt>
                <c:pt idx="3">
                  <c:v>0</c:v>
                </c:pt>
                <c:pt idx="4">
                  <c:v>0</c:v>
                </c:pt>
                <c:pt idx="5">
                  <c:v>0</c:v>
                </c:pt>
                <c:pt idx="6">
                  <c:v>2.6587E-3</c:v>
                </c:pt>
                <c:pt idx="7">
                  <c:v>1.5746199999999998E-2</c:v>
                </c:pt>
                <c:pt idx="8">
                  <c:v>0</c:v>
                </c:pt>
                <c:pt idx="9">
                  <c:v>2.2144999999999999E-3</c:v>
                </c:pt>
                <c:pt idx="10">
                  <c:v>4.6727000000000001E-3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7.3123999999999995E-2</c:v>
                </c:pt>
                <c:pt idx="1">
                  <c:v>0.1207476</c:v>
                </c:pt>
                <c:pt idx="2">
                  <c:v>6.3709600000000005E-2</c:v>
                </c:pt>
                <c:pt idx="3">
                  <c:v>0.1622344</c:v>
                </c:pt>
                <c:pt idx="4">
                  <c:v>0.1205982</c:v>
                </c:pt>
                <c:pt idx="5">
                  <c:v>9.9550799999999995E-2</c:v>
                </c:pt>
                <c:pt idx="6">
                  <c:v>0.14982999999999999</c:v>
                </c:pt>
                <c:pt idx="7">
                  <c:v>0.101026</c:v>
                </c:pt>
                <c:pt idx="8">
                  <c:v>0.19316659999999999</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0.9196394</c:v>
                </c:pt>
                <c:pt idx="1">
                  <c:v>0.86271089999999995</c:v>
                </c:pt>
                <c:pt idx="2">
                  <c:v>0.89360600000000001</c:v>
                </c:pt>
                <c:pt idx="3">
                  <c:v>0.83383929999999995</c:v>
                </c:pt>
                <c:pt idx="4">
                  <c:v>0.82680240000000005</c:v>
                </c:pt>
                <c:pt idx="5">
                  <c:v>0.89583210000000002</c:v>
                </c:pt>
                <c:pt idx="6">
                  <c:v>0.82324220000000004</c:v>
                </c:pt>
                <c:pt idx="7">
                  <c:v>0.85538559999999997</c:v>
                </c:pt>
                <c:pt idx="8">
                  <c:v>0.7781574</c:v>
                </c:pt>
                <c:pt idx="9">
                  <c:v>0.82159590000000005</c:v>
                </c:pt>
                <c:pt idx="10">
                  <c:v>0.82642130000000003</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0.85757640000000002</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3.8799300000000002E-2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5.3684900000000001E-2</c:v>
                </c:pt>
                <c:pt idx="1">
                  <c:v>8.47218E-2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1.3169699999999999E-2</c:v>
                </c:pt>
                <c:pt idx="1">
                  <c:v>1.0181600000000001E-2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0.88928799999999997</c:v>
                </c:pt>
                <c:pt idx="1">
                  <c:v>0.84938139999999995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3.1977999999999999E-2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0.2346741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3.2441400000000002E-2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8.8999918999999998</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0.37491869999999999</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2.1840000000000002E-3</c:v>
                </c:pt>
                <c:pt idx="1">
                  <c:v>1.5807700000000001E-2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4.4689300000000001E-2</c:v>
                </c:pt>
                <c:pt idx="1">
                  <c:v>5.2264600000000001E-2</c:v>
                </c:pt>
                <c:pt idx="2">
                  <c:v>0.15951660000000001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0</c:v>
                </c:pt>
                <c:pt idx="1">
                  <c:v>4.8491000000000003E-3</c:v>
                </c:pt>
                <c:pt idx="2">
                  <c:v>3.7769799999999999E-2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8.2913299999999995E-2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0.88438410000000001</c:v>
                </c:pt>
                <c:pt idx="1">
                  <c:v>0.82514940000000003</c:v>
                </c:pt>
                <c:pt idx="2">
                  <c:v>0.43351339999999999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0.76528419999999997</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6.6144000000000003E-3</c:v>
                </c:pt>
                <c:pt idx="1">
                  <c:v>0</c:v>
                </c:pt>
                <c:pt idx="2">
                  <c:v>1.926E-3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0.15165770000000001</c:v>
                </c:pt>
                <c:pt idx="1">
                  <c:v>7.4821899999999997E-2</c:v>
                </c:pt>
                <c:pt idx="2">
                  <c:v>8.1724199999999997E-2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2.5503000000000001E-3</c:v>
                </c:pt>
                <c:pt idx="2">
                  <c:v>2.1849E-3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0.59511970000000003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0.36202139999999999</c:v>
                </c:pt>
                <c:pt idx="1">
                  <c:v>0.7910507</c:v>
                </c:pt>
                <c:pt idx="2">
                  <c:v>0.67493369999999997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0.39625100000000002</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3.7843099999999998E-2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0.1048539</c:v>
                </c:pt>
                <c:pt idx="1">
                  <c:v>0.1402648</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0</c:v>
                </c:pt>
                <c:pt idx="1">
                  <c:v>5.6009499999999997E-2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0.49889499999999998</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0.41759410000000002</c:v>
                </c:pt>
                <c:pt idx="1">
                  <c:v>0.4266587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0.5935549</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0</c:v>
                </c:pt>
                <c:pt idx="1">
                  <c:v>1.48077E-2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9.2055399999999996E-2</c:v>
                </c:pt>
                <c:pt idx="1">
                  <c:v>0.16057560000000001</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2.9100000000000003E-4</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0.38370589999999999</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0.66023489999999996</c:v>
                </c:pt>
                <c:pt idx="1">
                  <c:v>0.55290859999999997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0.82613060000000005</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0.78354979999999996</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0.74686520000000001</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0.7625961</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0.7619494</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0.85714290000000004</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0.84514719999999999</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0.82848149999999998</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0.84470990000000001</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0.83239169999999996</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0.91568839999999996</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0.90514280000000003</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0.92209989999999997</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0.9274194</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0.9207921</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3.1354699999999999E-2</c:v>
                </c:pt>
                <c:pt idx="1">
                  <c:v>1.1923700000000001E-2</c:v>
                </c:pt>
                <c:pt idx="2">
                  <c:v>2.7449600000000001E-2</c:v>
                </c:pt>
                <c:pt idx="3">
                  <c:v>9.9660000000000005E-4</c:v>
                </c:pt>
                <c:pt idx="4">
                  <c:v>3.7637999999999998E-2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6.8500599999999995E-2</c:v>
                </c:pt>
                <c:pt idx="1">
                  <c:v>6.7738999999999994E-2</c:v>
                </c:pt>
                <c:pt idx="2">
                  <c:v>4.8168000000000002E-2</c:v>
                </c:pt>
                <c:pt idx="3">
                  <c:v>3.93412E-2</c:v>
                </c:pt>
                <c:pt idx="4">
                  <c:v>5.9093600000000003E-2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3.6513000000000001E-3</c:v>
                </c:pt>
                <c:pt idx="1">
                  <c:v>0</c:v>
                </c:pt>
                <c:pt idx="2">
                  <c:v>1.1150999999999999E-3</c:v>
                </c:pt>
                <c:pt idx="3">
                  <c:v>0</c:v>
                </c:pt>
                <c:pt idx="4">
                  <c:v>6.3433999999999999E-3</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0.21522930000000001</c:v>
                </c:pt>
                <c:pt idx="2">
                  <c:v>0.1979843</c:v>
                </c:pt>
                <c:pt idx="3">
                  <c:v>0.1194669</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0.86709460000000005</c:v>
                </c:pt>
                <c:pt idx="1">
                  <c:v>0.77828839999999999</c:v>
                </c:pt>
                <c:pt idx="2">
                  <c:v>0.78280400000000006</c:v>
                </c:pt>
                <c:pt idx="3">
                  <c:v>0.86528510000000003</c:v>
                </c:pt>
                <c:pt idx="4">
                  <c:v>0.88147640000000005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0.78360649999999998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0.7570093</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0.77746870000000001</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0.79793510000000001</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0.78425199999999995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0.63918759999999997</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0.6439589</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0.66188530000000001</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0.66666669999999995</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0.65407320000000002</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0.76010100000000003</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0.76215739999999998</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0.75536760000000003</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0.77956610000000004</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0.78414439999999996</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0.72367309999999996</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0.73291930000000005</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0.74086160000000001</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0.75210670000000002</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0.78470030000000002</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0.69476490000000002</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0.76382380000000005</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0.82441699999999996</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0.8475336</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0.87237609999999999</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0.94257429999999998</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0.94810810000000001</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0.9538702</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0.94617329999999999</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0.95603360000000004</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0.77932409999999996</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0.7645788</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0.78521399999999997</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0.7903635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0.78947369999999994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0.95333330000000005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0.95394060000000003</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0.9654914</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0.95436350000000003</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0.96897160000000004</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0.84714</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0.84317940000000002</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0.84787639999999997</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0.85523020000000005</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0.85714290000000004</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0.95034839999999998</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0.93909089999999995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0.94295300000000004</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0.9427951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0.94668819999999998</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0.91359690000000005</c:v>
                </c:pt>
                <c:pt idx="1">
                  <c:v>0.81335619999999997</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0</c:v>
                </c:pt>
                <c:pt idx="2">
                  <c:v>9.4996000000000004E-3</c:v>
                </c:pt>
                <c:pt idx="3">
                  <c:v>9.0442000000000005E-3</c:v>
                </c:pt>
                <c:pt idx="4">
                  <c:v>1.052E-4</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3.1596199999999998E-2</c:v>
                </c:pt>
                <c:pt idx="1">
                  <c:v>5.5953900000000001E-2</c:v>
                </c:pt>
                <c:pt idx="2">
                  <c:v>6.4830899999999997E-2</c:v>
                </c:pt>
                <c:pt idx="3">
                  <c:v>5.9382600000000001E-2</c:v>
                </c:pt>
                <c:pt idx="4">
                  <c:v>2.8848700000000001E-2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9.544E-4</c:v>
                </c:pt>
                <c:pt idx="2">
                  <c:v>1.7485500000000001E-2</c:v>
                </c:pt>
                <c:pt idx="3">
                  <c:v>5.7206999999999996E-3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5.4806800000000003E-2</c:v>
                </c:pt>
                <c:pt idx="1">
                  <c:v>0.12973560000000001</c:v>
                </c:pt>
                <c:pt idx="2">
                  <c:v>0.16925709999999999</c:v>
                </c:pt>
                <c:pt idx="3">
                  <c:v>0.17577419999999999</c:v>
                </c:pt>
                <c:pt idx="4">
                  <c:v>3.9313800000000003E-2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0.9220083</c:v>
                </c:pt>
                <c:pt idx="1">
                  <c:v>0.83053900000000003</c:v>
                </c:pt>
                <c:pt idx="2">
                  <c:v>0.75637189999999999</c:v>
                </c:pt>
                <c:pt idx="3">
                  <c:v>0.78759290000000004</c:v>
                </c:pt>
                <c:pt idx="4">
                  <c:v>0.95627709999999999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0.86567159999999999</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0.84409140000000005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0.85724529999999999</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0.86724959999999995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0.88761060000000003</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0.8351556</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0.84805660000000005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0.84415580000000001</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0.8448637</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0.86877470000000001</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0.74232560000000003</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0.70286280000000001</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0.7401856</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0.76941000000000004</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0.7581196</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0.61423649999999996</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0.59846549999999998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0.60272110000000001</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0.72333999999999998</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0.78996869999999997</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0.83634989999999998</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0.85150079999999995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0.85288969999999997</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0.80972699999999997</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0.80035650000000003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0.79075910000000005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0.82198579999999999</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0.82338900000000004</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0.82347749999999997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0.8194574</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0.82252559999999997</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0.83419310000000002</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0.82240659999999999</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0.66767829999999995</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0.64759029999999995</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0.67061360000000003</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0.7160048</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0.71352079999999996</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0.75253380000000003</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0.76595749999999996</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0.74641460000000004</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0.79858649999999998</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0.78343949999999996</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0.90773809999999999</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0.91407870000000002</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0.91709850000000004</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0.92583729999999997</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0.93882980000000005</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0.74886680000000005</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1.93043E-2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6.4330399999999996E-2</c:v>
                </c:pt>
                <c:pt idx="1">
                  <c:v>7.4043899999999996E-2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6.5167000000000003E-3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0.18680289999999999</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0.77445109999999995</c:v>
                </c:pt>
                <c:pt idx="1">
                  <c:v>0.65540019999999999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0.98878500000000003</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0.98513799999999996</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0.99280579999999996</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0.98948950000000002</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0.99353800000000003</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0.94537170000000004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0.92678870000000002</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0.93997730000000002</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0.94323670000000004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0.94002609999999998</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0.69308939999999997</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0.68941180000000002</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0.66991869999999998</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0.70415220000000001</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0.69398910000000003</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0.77888449999999998</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0.76091949999999997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0.75391850000000005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0.76182430000000001</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0.73750000000000004</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0.72199999999999998</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0.73148150000000001</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0.69218749999999996</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0.74328859999999997</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0.74600359999999999</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0.62836190000000003</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0.69252080000000005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0.75317599999999996</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0.73938230000000005</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0.7428572</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0.80273439999999996</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0.80630630000000003</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0.77522930000000001</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0.82918740000000002</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0.78306880000000001</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0.89531249999999996</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0.87787610000000005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0.90243899999999999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0.91449270000000005</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0.92236019999999996</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0.80186049999999998</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0.80738520000000003</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0.81594199999999995</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0.83398899999999998</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0.85175440000000002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0.89655169999999995</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0.89622639999999998</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0.86635220000000002</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0.88869860000000001</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0.88990829999999999</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0.67674500000000004</c:v>
                </c:pt>
                <c:pt idx="2">
                  <c:v>0.67687450000000005</c:v>
                </c:pt>
                <c:pt idx="3">
                  <c:v>0.69233979999999995</c:v>
                </c:pt>
                <c:pt idx="4">
                  <c:v>0.59700310000000001</c:v>
                </c:pt>
                <c:pt idx="5">
                  <c:v>0.81125670000000005</c:v>
                </c:pt>
                <c:pt idx="6">
                  <c:v>0.84570449999999997</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5.1789999999999996E-4</c:v>
                </c:pt>
                <c:pt idx="1">
                  <c:v>0</c:v>
                </c:pt>
                <c:pt idx="2">
                  <c:v>0</c:v>
                </c:pt>
                <c:pt idx="3">
                  <c:v>0</c:v>
                </c:pt>
                <c:pt idx="4">
                  <c:v>1.9250099999999999E-2</c:v>
                </c:pt>
                <c:pt idx="5">
                  <c:v>0</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6.8309700000000001E-2</c:v>
                </c:pt>
                <c:pt idx="1">
                  <c:v>8.8627499999999998E-2</c:v>
                </c:pt>
                <c:pt idx="2">
                  <c:v>8.3149500000000001E-2</c:v>
                </c:pt>
                <c:pt idx="3">
                  <c:v>9.0600399999999998E-2</c:v>
                </c:pt>
                <c:pt idx="4">
                  <c:v>8.6366600000000002E-2</c:v>
                </c:pt>
                <c:pt idx="5">
                  <c:v>6.6655900000000004E-2</c:v>
                </c:pt>
                <c:pt idx="6">
                  <c:v>5.9604499999999998E-2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2.9037899999999998E-2</c:v>
                </c:pt>
                <c:pt idx="1">
                  <c:v>7.6255000000000003E-3</c:v>
                </c:pt>
                <c:pt idx="2">
                  <c:v>0</c:v>
                </c:pt>
                <c:pt idx="3">
                  <c:v>5.9125000000000002E-3</c:v>
                </c:pt>
                <c:pt idx="4">
                  <c:v>2.54734E-2</c:v>
                </c:pt>
                <c:pt idx="5">
                  <c:v>5.0004999999999997E-3</c:v>
                </c:pt>
                <c:pt idx="6">
                  <c:v>1.2076999999999999E-3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0.23997599999999999</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0.78013379999999999</c:v>
                </c:pt>
                <c:pt idx="1">
                  <c:v>0.73507460000000002</c:v>
                </c:pt>
                <c:pt idx="2">
                  <c:v>0.74844100000000002</c:v>
                </c:pt>
                <c:pt idx="3">
                  <c:v>0.73422810000000005</c:v>
                </c:pt>
                <c:pt idx="4">
                  <c:v>0.68742539999999996</c:v>
                </c:pt>
                <c:pt idx="5">
                  <c:v>0.85796919999999999</c:v>
                </c:pt>
                <c:pt idx="6">
                  <c:v>0.87591399999999997</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0.8956693</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0.90744919999999996</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0.88390089999999999</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0.9086379</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0.87765959999999998</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0.86261259999999995</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0.85051549999999998</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0.8479428</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0.87954109999999996</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0.85743380000000002</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0.87787349999999997</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0.8811293</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0.90063090000000001</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0.7960199</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0.80864199999999997</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0.82685509999999995</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0.83445950000000002</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0.82824430000000004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0.73658539999999995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0.73979589999999995</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0.79079500000000003</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0.80630630000000003</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0.82819379999999998</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0.88295170000000001</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0.88958990000000004</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0.90404039999999997</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0.89247310000000002</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0.89942529999999998</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0.84726690000000004</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0.85310730000000001</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0.85329750000000004</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0.86241129999999999</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0.86309519999999995</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0.77950039999999998</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0.76047359999999997</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0.79093369999999996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0.8373102</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0.82722929999999995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0.79285720000000004</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0.84353739999999999</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0.82625479999999996</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0.76293100000000003</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0.79357800000000001</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0.7719298</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9.2186000000000004E-3</c:v>
                </c:pt>
                <c:pt idx="1">
                  <c:v>1.717E-4</c:v>
                </c:pt>
                <c:pt idx="2">
                  <c:v>1.16052E-2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3.5852700000000001E-2</c:v>
                </c:pt>
                <c:pt idx="1">
                  <c:v>7.5239700000000007E-2</c:v>
                </c:pt>
                <c:pt idx="2">
                  <c:v>8.2194600000000007E-2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7.5132000000000003E-3</c:v>
                </c:pt>
                <c:pt idx="1">
                  <c:v>6.6420000000000003E-3</c:v>
                </c:pt>
                <c:pt idx="2">
                  <c:v>6.6924000000000003E-3</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0.93572520000000003</c:v>
                </c:pt>
                <c:pt idx="1">
                  <c:v>0.77854060000000003</c:v>
                </c:pt>
                <c:pt idx="2">
                  <c:v>0.71118269999999995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0.84732819999999998</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0.86413039999999997</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0.86246420000000001</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0.80540540000000005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0.83787659999999997</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0.82570169999999998</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0.55543710000000002</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0.54411759999999998</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0.5838103</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0.58755550000000001</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0.59121299999999999</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0.63231199999999999</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0.60178750000000003</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0.6353027</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0.62411899999999998</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0.62649569999999999</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0.87287179999999998</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0.88713589999999998</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0.89206059999999998</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0.90072859999999999</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0.89076469999999996</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0.69685770000000002</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0.70499999999999996</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0.72152830000000001</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0.73741290000000004</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0.73865539999999996</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0.73487539999999996</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0.73758199999999996</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0.75941429999999999</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0.76752770000000003</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0.75427169999999999</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0.43110500000000002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0.41514040000000002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0.52884609999999999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0.52121209999999996</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0.50628930000000005</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0.60311959999999998</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0.55675669999999999</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0.91827720000000002</c:v>
                </c:pt>
                <c:pt idx="2">
                  <c:v>0.9800913</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4.3173999999999999E-3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7.5564699999999999E-2</c:v>
                </c:pt>
                <c:pt idx="1">
                  <c:v>4.0284599999999997E-2</c:v>
                </c:pt>
                <c:pt idx="2">
                  <c:v>1.6803499999999999E-2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4.2836999999999997E-3</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4.1438299999999997E-2</c:v>
                </c:pt>
                <c:pt idx="2">
                  <c:v>3.1051999999999998E-3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0.75169160000000002</c:v>
                </c:pt>
                <c:pt idx="1">
                  <c:v>0.9397837</c:v>
                </c:pt>
                <c:pt idx="2">
                  <c:v>0.99328570000000005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0.52716050000000003</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0.56812339999999995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0.61038959999999998</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0.67125979999999996</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0.66631010000000002</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0.90391160000000004</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0.87126020000000004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0.88044909999999998</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0.89102570000000003</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0.82736679999999996</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0.9195101</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0.89700380000000002</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0.88485259999999999</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0.9016999</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0.88696370000000002</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0.64308339999999997</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0.62666670000000002</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0.66471570000000002</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0.68807339999999995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0.67602810000000002</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0.7559633</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0.75919119999999995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0.78274270000000001</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0.80030489999999999</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0.79003559999999995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0.35830620000000002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0.3333333</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0.3245614</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0.36636639999999998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0.3717105</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8.9905089999999994</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8.8841915</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8.9076308999999991</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9.0351133000000008</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8.9212665999999992</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0.44645550000000001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0.4499205</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0.44013679999999999</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0.49510999999999999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0.4407008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1</c:v>
                </c:pt>
                <c:pt idx="2">
                  <c:v>0</c:v>
                </c:pt>
                <c:pt idx="3">
                  <c:v>2</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46</c:v>
                </c:pt>
                <c:pt idx="1">
                  <c:v>56</c:v>
                </c:pt>
                <c:pt idx="2">
                  <c:v>59</c:v>
                </c:pt>
                <c:pt idx="3">
                  <c:v>57</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15</c:v>
                </c:pt>
                <c:pt idx="1">
                  <c:v>4</c:v>
                </c:pt>
                <c:pt idx="2">
                  <c:v>2</c:v>
                </c:pt>
                <c:pt idx="3">
                  <c:v>2</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1</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54</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6</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3.1051999999999998E-3</c:v>
                </c:pt>
                <c:pt idx="1">
                  <c:v>7.1936999999999999E-3</c:v>
                </c:pt>
                <c:pt idx="2">
                  <c:v>7.8131999999999993E-3</c:v>
                </c:pt>
                <c:pt idx="3">
                  <c:v>1.00029E-2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5.96772E-2</c:v>
                </c:pt>
                <c:pt idx="1">
                  <c:v>5.1943799999999998E-2</c:v>
                </c:pt>
                <c:pt idx="2">
                  <c:v>4.8699100000000002E-2</c:v>
                </c:pt>
                <c:pt idx="3">
                  <c:v>8.7855299999999997E-2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0</c:v>
                </c:pt>
                <c:pt idx="1">
                  <c:v>0</c:v>
                </c:pt>
                <c:pt idx="2">
                  <c:v>0</c:v>
                </c:pt>
                <c:pt idx="3">
                  <c:v>2.0544999999999999E-3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0.14175470000000001</c:v>
                </c:pt>
                <c:pt idx="1">
                  <c:v>0.16981599999999999</c:v>
                </c:pt>
                <c:pt idx="2">
                  <c:v>0.1235033</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0.81969210000000003</c:v>
                </c:pt>
                <c:pt idx="1">
                  <c:v>0.82187759999999999</c:v>
                </c:pt>
                <c:pt idx="2">
                  <c:v>0.85290350000000004</c:v>
                </c:pt>
                <c:pt idx="3">
                  <c:v>0.59168620000000005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0.71200739999999996</c:v>
                </c:pt>
                <c:pt idx="1">
                  <c:v>0.66554210000000003</c:v>
                </c:pt>
                <c:pt idx="2">
                  <c:v>0.83283680000000004</c:v>
                </c:pt>
                <c:pt idx="3">
                  <c:v>0.56478539999999999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0</c:v>
                </c:pt>
                <c:pt idx="2">
                  <c:v>1.2330799999999999E-2</c:v>
                </c:pt>
                <c:pt idx="3">
                  <c:v>0</c:v>
                </c:pt>
                <c:pt idx="4">
                  <c:v>7.5163000000000001E-3</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5.7192600000000003E-2</c:v>
                </c:pt>
                <c:pt idx="1">
                  <c:v>8.0324800000000002E-2</c:v>
                </c:pt>
                <c:pt idx="2">
                  <c:v>6.21933E-2</c:v>
                </c:pt>
                <c:pt idx="3">
                  <c:v>8.0801300000000006E-2</c:v>
                </c:pt>
                <c:pt idx="4">
                  <c:v>0.10067039999999999</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8.853E-4</c:v>
                </c:pt>
                <c:pt idx="1">
                  <c:v>6.4358000000000002E-3</c:v>
                </c:pt>
                <c:pt idx="2">
                  <c:v>0</c:v>
                </c:pt>
                <c:pt idx="3">
                  <c:v>3.4402E-3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9.2638999999999999E-2</c:v>
                </c:pt>
                <c:pt idx="3">
                  <c:v>0.35097319999999999</c:v>
                </c:pt>
                <c:pt idx="4">
                  <c:v>0.39424550000000003</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0.75102820000000003</c:v>
                </c:pt>
                <c:pt idx="1">
                  <c:v>0.73322940000000003</c:v>
                </c:pt>
                <c:pt idx="2">
                  <c:v>0.88816569999999995</c:v>
                </c:pt>
                <c:pt idx="3">
                  <c:v>0.61988460000000001</c:v>
                </c:pt>
                <c:pt idx="4">
                  <c:v>0.58342550000000004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South Yorkshire and Bassetlaw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1,287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2,839</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45</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958017140"/>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3,086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2,839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259501449"/>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992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1,287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187046410"/>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1,287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4181383686"/>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1,159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1,287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8193653"/>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3429286"/>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9465102"/>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1405128"/>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90958362"/>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26700163"/>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2231024"/>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32200647"/>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7138823"/>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0279588"/>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4213479"/>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6807856"/>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6149007"/>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4820904"/>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11515843"/>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766720"/>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987233063"/>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2624935487"/>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253181606"/>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217499923"/>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217105778"/>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4289180368"/>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2469816591"/>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750532849"/>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39777383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261824656"/>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811585530"/>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249913136"/>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514944771"/>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413481901"/>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67997306"/>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4155945177"/>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85946610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4016550246"/>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994470495"/>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827856526"/>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270484800"/>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804116901"/>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303022208"/>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970302843"/>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072768215"/>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4213438900"/>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29281031"/>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075520772"/>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760576778"/>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09786623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7693952"/>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566754029"/>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148273500"/>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836026436"/>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416744180"/>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164175582"/>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053974255"/>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623668946"/>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740866243"/>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1090652296"/>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181152409"/>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663106893"/>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524643691"/>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Q17. Patient had a main point of contact within the care team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Q39. Patient was always able to discuss worries and fears with hospital staff while being treated as an outpatient or day case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474242004"/>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305743682"/>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235000142"/>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2604302179"/>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597807" y="622300"/>
            <a:ext cx="3680816"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South Yorkshire and Bassetlaw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327426415"/>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955735209"/>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4213085724"/>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6607626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344644087"/>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569020133"/>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629523500"/>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09384828"/>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862718747"/>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82774444"/>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3684342901"/>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721899191"/>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980228"/>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898496070"/>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4031984148"/>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1026171440"/>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364625892"/>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908028463"/>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211217977"/>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601154715"/>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4837799"/>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091498086"/>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4151450847"/>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52981946"/>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069176580"/>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013267189"/>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717165585"/>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493485610"/>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199022893"/>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Q57. Administration of care was very good or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862452780"/>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226821546"/>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119018683"/>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970407632"/>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6223258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2765662167"/>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699945413"/>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643534757"/>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449810888"/>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54674830"/>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640249858"/>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554307857"/>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827146971"/>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621704409"/>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676621721"/>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281975735"/>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204756340"/>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189891647"/>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220501525"/>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500425204"/>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434158751"/>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1465523898"/>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933232390"/>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988505239"/>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6467558"/>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760818450"/>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074359363"/>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537999218"/>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2433767838"/>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03265592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202631329"/>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338967453"/>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112943650"/>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826550446"/>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937564178"/>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804751466"/>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520640877"/>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462827019"/>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455134936"/>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548823541"/>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416127331"/>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209088239"/>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114062037"/>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891706765"/>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625371576"/>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463750045"/>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637930949"/>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529454717"/>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998837400"/>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557907964"/>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153756699"/>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202800561"/>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94681656"/>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33886589"/>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03096088"/>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65503010"/>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10126277"/>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5298088"/>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78722505"/>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22575099"/>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25394858"/>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710494099"/>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3794021"/>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8608190"/>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81371011"/>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4966282"/>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8620040"/>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045537"/>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92993658"/>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2011896"/>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9591888"/>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71608"/>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0915295"/>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2772352"/>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95394896"/>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77583045"/>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0306816"/>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91687177"/>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72052883"/>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440087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23288160"/>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688650"/>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3180651"/>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8738981"/>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29505427"/>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1669502"/>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25694035"/>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7329756"/>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87234160"/>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75044778"/>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93058395"/>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77125474"/>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3887945"/>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284779"/>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8560352"/>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0556074"/>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49402051"/>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73385011"/>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27279923"/>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16113803"/>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00696591"/>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4726215"/>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7831698"/>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6985026"/>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9656796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9001734"/>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80685528"/>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4077660"/>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08325762"/>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7000767"/>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10136260"/>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2091874"/>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93187288"/>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2422958"/>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80240298"/>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0037144"/>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7819176"/>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05805222"/>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08887444"/>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78366314"/>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66454547"/>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2257678"/>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39450056"/>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21157735"/>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2309786"/>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957658"/>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1539313"/>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9661652"/>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5946095"/>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2002337"/>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80393899"/>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788372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94964128"/>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40842167"/>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17026615"/>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2974682"/>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6559941"/>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8194879"/>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9463133"/>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2606900"/>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60872864"/>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3169257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102139"/>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23390803"/>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1536617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1556288"/>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5192711"/>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7220086"/>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2771685"/>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5885907"/>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2157085"/>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1996678"/>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5030395"/>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88065931"/>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8417788"/>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02787176"/>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00231633"/>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2953306"/>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5992286"/>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3644305"/>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56121986"/>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67136697"/>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81831339"/>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71186169"/>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8958739"/>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1026658"/>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48051774"/>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660463"/>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62413646"/>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64419823"/>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0277484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7420346"/>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40439050"/>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2184435"/>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28859520"/>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50151598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RFR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Rotherham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Sheffield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RFF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Barnsley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RP5</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Doncaster and Bassetlaw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97023954"/>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2545740623"/>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QF7</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South Yorkshire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3597807" y="622300"/>
            <a:ext cx="3680816" cy="276999"/>
          </a:xfrm>
          <a:prstGeom prst="rect">
            <a:avLst/>
          </a:prstGeom>
          <a:noFill/>
        </p:spPr>
        <p:txBody>
          <a:bodyPr wrap="none" rtlCol="0">
            <a:spAutoFit/>
          </a:bodyPr>
          <a:lstStyle/>
          <a:p>
            <a:pPr algn="r"/>
            <a:r>
              <a:rPr lang="en-GB" sz="1200" b="1" noProof="0">
                <a:solidFill>
                  <a:srgbClr val="336E9F"/>
                </a:solidFill>
                <a:latin typeface="Arial"/>
                <a:cs typeface="Arial"/>
              </a:rPr>
              <a:t>South Yorkshire and Bassetlaw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28546</Words>
  <Application>Microsoft Office PowerPoint</Application>
  <PresentationFormat>Custom</PresentationFormat>
  <Paragraphs>7032</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2026-06-26T16:16:12Z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