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4.6539999999999998E-4</c:v>
                </c:pt>
                <c:pt idx="1">
                  <c:v>2.4442999999999999E-2</c:v>
                </c:pt>
                <c:pt idx="2">
                  <c:v>8.6733999999999995E-3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5.6531600000000001E-2</c:v>
                </c:pt>
                <c:pt idx="1">
                  <c:v>6.4391900000000002E-2</c:v>
                </c:pt>
                <c:pt idx="2">
                  <c:v>3.0017800000000001E-2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3.5904999999999999E-3</c:v>
                </c:pt>
                <c:pt idx="1">
                  <c:v>8.6578000000000002E-3</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2.8645299999999999E-2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0.91173539999999997</c:v>
                </c:pt>
                <c:pt idx="1">
                  <c:v>0.83240239999999999</c:v>
                </c:pt>
                <c:pt idx="2">
                  <c:v>0.95211809999999997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0.82716409999999996</c:v>
                </c:pt>
                <c:pt idx="2">
                  <c:v>0.85478719999999997</c:v>
                </c:pt>
                <c:pt idx="3">
                  <c:v>0.73188699999999995</c:v>
                </c:pt>
                <c:pt idx="4">
                  <c:v>0.79366150000000002</c:v>
                </c:pt>
                <c:pt idx="5">
                  <c:v>0.82041719999999996</c:v>
                </c:pt>
                <c:pt idx="6">
                  <c:v>0.78908339999999999</c:v>
                </c:pt>
                <c:pt idx="7">
                  <c:v>0.81070260000000005</c:v>
                </c:pt>
                <c:pt idx="8">
                  <c:v>0.695716</c:v>
                </c:pt>
                <c:pt idx="9">
                  <c:v>0.76538830000000002</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1.4955000000000001E-3</c:v>
                </c:pt>
                <c:pt idx="1">
                  <c:v>0</c:v>
                </c:pt>
                <c:pt idx="2">
                  <c:v>0</c:v>
                </c:pt>
                <c:pt idx="3">
                  <c:v>0</c:v>
                </c:pt>
                <c:pt idx="4">
                  <c:v>0</c:v>
                </c:pt>
                <c:pt idx="5">
                  <c:v>2.1222299999999999E-2</c:v>
                </c:pt>
                <c:pt idx="6">
                  <c:v>2.1676E-3</c:v>
                </c:pt>
                <c:pt idx="7">
                  <c:v>0</c:v>
                </c:pt>
                <c:pt idx="8">
                  <c:v>0</c:v>
                </c:pt>
                <c:pt idx="9">
                  <c:v>0</c:v>
                </c:pt>
                <c:pt idx="10">
                  <c:v>6.2449999999999999E-2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4.7586499999999997E-2</c:v>
                </c:pt>
                <c:pt idx="1">
                  <c:v>5.0314499999999998E-2</c:v>
                </c:pt>
                <c:pt idx="2">
                  <c:v>6.1797199999999997E-2</c:v>
                </c:pt>
                <c:pt idx="3">
                  <c:v>0.1047375</c:v>
                </c:pt>
                <c:pt idx="4">
                  <c:v>8.1457399999999999E-2</c:v>
                </c:pt>
                <c:pt idx="5">
                  <c:v>5.75074E-2</c:v>
                </c:pt>
                <c:pt idx="6">
                  <c:v>5.4450600000000002E-2</c:v>
                </c:pt>
                <c:pt idx="7">
                  <c:v>6.9170099999999998E-2</c:v>
                </c:pt>
                <c:pt idx="8">
                  <c:v>0.10992499999999999</c:v>
                </c:pt>
                <c:pt idx="9">
                  <c:v>8.6978200000000006E-2</c:v>
                </c:pt>
                <c:pt idx="10">
                  <c:v>0.12631510000000001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1.9706000000000001E-2</c:v>
                </c:pt>
                <c:pt idx="3">
                  <c:v>0</c:v>
                </c:pt>
                <c:pt idx="4">
                  <c:v>0</c:v>
                </c:pt>
                <c:pt idx="5">
                  <c:v>0</c:v>
                </c:pt>
                <c:pt idx="6">
                  <c:v>4.4685000000000002E-3</c:v>
                </c:pt>
                <c:pt idx="7">
                  <c:v>1.9101400000000001E-2</c:v>
                </c:pt>
                <c:pt idx="8">
                  <c:v>0</c:v>
                </c:pt>
                <c:pt idx="9">
                  <c:v>6.6099000000000002E-3</c:v>
                </c:pt>
                <c:pt idx="10">
                  <c:v>5.2545999999999999E-3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7.4199899999999999E-2</c:v>
                </c:pt>
                <c:pt idx="1">
                  <c:v>0.1225213</c:v>
                </c:pt>
                <c:pt idx="2">
                  <c:v>6.3709600000000005E-2</c:v>
                </c:pt>
                <c:pt idx="3">
                  <c:v>0.16337550000000001</c:v>
                </c:pt>
                <c:pt idx="4">
                  <c:v>0.12488109999999999</c:v>
                </c:pt>
                <c:pt idx="5">
                  <c:v>0.1008531</c:v>
                </c:pt>
                <c:pt idx="6">
                  <c:v>0.14982999999999999</c:v>
                </c:pt>
                <c:pt idx="7">
                  <c:v>0.101026</c:v>
                </c:pt>
                <c:pt idx="8">
                  <c:v>0.194359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0.876718</c:v>
                </c:pt>
                <c:pt idx="1">
                  <c:v>0.84489080000000005</c:v>
                </c:pt>
                <c:pt idx="2">
                  <c:v>0.87229690000000004</c:v>
                </c:pt>
                <c:pt idx="3">
                  <c:v>0.75901799999999997</c:v>
                </c:pt>
                <c:pt idx="4">
                  <c:v>0.82695790000000002</c:v>
                </c:pt>
                <c:pt idx="5">
                  <c:v>0.82041719999999996</c:v>
                </c:pt>
                <c:pt idx="6">
                  <c:v>0.78908339999999999</c:v>
                </c:pt>
                <c:pt idx="7">
                  <c:v>0.84697560000000005</c:v>
                </c:pt>
                <c:pt idx="8">
                  <c:v>0.74605980000000005</c:v>
                </c:pt>
                <c:pt idx="9">
                  <c:v>0.77516620000000003</c:v>
                </c:pt>
                <c:pt idx="10">
                  <c:v>0.74250499999999997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0.85962930000000004</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3.97799E-2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4.95793E-2</c:v>
                </c:pt>
                <c:pt idx="1">
                  <c:v>8.2760700000000006E-2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1.52225E-2</c:v>
                </c:pt>
                <c:pt idx="1">
                  <c:v>1.1162099999999999E-2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0.88560019999999995</c:v>
                </c:pt>
                <c:pt idx="1">
                  <c:v>0.76795910000000001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3.5940699999999999E-2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0.2267487</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3.6404100000000002E-2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8.9602529000000004</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0.37691669999999999</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3.1847999999999998E-3</c:v>
                </c:pt>
                <c:pt idx="1">
                  <c:v>1.6899500000000001E-2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4.2687599999999999E-2</c:v>
                </c:pt>
                <c:pt idx="1">
                  <c:v>5.0081000000000001E-2</c:v>
                </c:pt>
                <c:pt idx="2">
                  <c:v>0.15552070000000001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5.9408999999999998E-3</c:v>
                </c:pt>
                <c:pt idx="2">
                  <c:v>3.9767700000000003E-2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8.3914100000000005E-2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0.90193699999999999</c:v>
                </c:pt>
                <c:pt idx="1">
                  <c:v>0.88272360000000005</c:v>
                </c:pt>
                <c:pt idx="2">
                  <c:v>0.55129680000000003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0.76775190000000004</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1.04685E-2</c:v>
                </c:pt>
                <c:pt idx="1">
                  <c:v>0</c:v>
                </c:pt>
                <c:pt idx="2">
                  <c:v>3.7261999999999998E-3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0.14394950000000001</c:v>
                </c:pt>
                <c:pt idx="1">
                  <c:v>6.9886500000000004E-2</c:v>
                </c:pt>
                <c:pt idx="2">
                  <c:v>7.8123899999999996E-2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5.0179999999999999E-3</c:v>
                </c:pt>
                <c:pt idx="2">
                  <c:v>3.9851000000000001E-3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0.5989738</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0.33070189999999999</c:v>
                </c:pt>
                <c:pt idx="1">
                  <c:v>0.80090530000000004</c:v>
                </c:pt>
                <c:pt idx="2">
                  <c:v>0.62969779999999997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0.39756730000000001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3.9294200000000001E-2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0.10222150000000001</c:v>
                </c:pt>
                <c:pt idx="1">
                  <c:v>0.1373625</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0</c:v>
                </c:pt>
                <c:pt idx="1">
                  <c:v>5.7460700000000003E-2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0.50021130000000003</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0.42369269999999998</c:v>
                </c:pt>
                <c:pt idx="1">
                  <c:v>0.30599589999999999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4.4779999999999999E-4</c:v>
                </c:pt>
                <c:pt idx="1">
                  <c:v>1.6273800000000001E-2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8.9827400000000002E-2</c:v>
                </c:pt>
                <c:pt idx="1">
                  <c:v>0.15764329999999999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1.405E-3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0.38517200000000001</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0.60498870000000005</c:v>
                </c:pt>
                <c:pt idx="1">
                  <c:v>0.47305419999999998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0.82787750000000004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0.80192819999999998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0.78253569999999995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0.76317990000000002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0.7915335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0.80576309999999995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0.79030840000000002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0.78631759999999995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0.7870914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0.81094129999999998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0.90857140000000003</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0.91044780000000003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0.90966009999999997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0.90821680000000005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0.92366409999999999</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3.2176499999999997E-2</c:v>
                </c:pt>
                <c:pt idx="1">
                  <c:v>1.3233399999999999E-2</c:v>
                </c:pt>
                <c:pt idx="2">
                  <c:v>2.9157599999999999E-2</c:v>
                </c:pt>
                <c:pt idx="3">
                  <c:v>2.5308000000000002E-3</c:v>
                </c:pt>
                <c:pt idx="4">
                  <c:v>3.8698999999999997E-2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6.6857100000000003E-2</c:v>
                </c:pt>
                <c:pt idx="1">
                  <c:v>6.5119499999999997E-2</c:v>
                </c:pt>
                <c:pt idx="2">
                  <c:v>4.4752E-2</c:v>
                </c:pt>
                <c:pt idx="3">
                  <c:v>3.6272800000000001E-2</c:v>
                </c:pt>
                <c:pt idx="4">
                  <c:v>5.6971500000000001E-2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4.4730999999999998E-3</c:v>
                </c:pt>
                <c:pt idx="1">
                  <c:v>0</c:v>
                </c:pt>
                <c:pt idx="2">
                  <c:v>2.8230999999999998E-3</c:v>
                </c:pt>
                <c:pt idx="3">
                  <c:v>1.2152E-3</c:v>
                </c:pt>
                <c:pt idx="4">
                  <c:v>7.4044000000000002E-3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0.21653910000000001</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0.79547449999999997</c:v>
                </c:pt>
                <c:pt idx="1">
                  <c:v>0.72932560000000002</c:v>
                </c:pt>
                <c:pt idx="2">
                  <c:v>0.76310469999999997</c:v>
                </c:pt>
                <c:pt idx="3">
                  <c:v>0.86239330000000003</c:v>
                </c:pt>
                <c:pt idx="4">
                  <c:v>0.83595739999999996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0.72168900000000002</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0.76069730000000002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0.75825830000000005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0.77643499999999999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0.73715129999999995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0.58779760000000003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0.58700980000000003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0.61433450000000001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0.63584479999999999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0.64502619999999999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0.74867249999999996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0.7519884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0.74022350000000003</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0.74875800000000003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0.76098540000000003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0.70870339999999998</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0.71877279999999999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0.7150957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0.71843970000000001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0.72763690000000003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0.71209210000000001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0.7563898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0.76461539999999995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0.78166279999999999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0.80044179999999998</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0.9382199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0.94055940000000005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0.92701339999999999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0.92880799999999997</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0.92749009999999998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0.75661369999999994</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0.74258290000000005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0.74266549999999998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0.75827809999999995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0.74461290000000002</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0.94829370000000002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0.93668689999999999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0.94187030000000005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0.93502110000000005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0.95169079999999995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0.78617020000000004</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0.75133220000000001</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0.77709790000000001</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0.79188709999999995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0.82998320000000003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0.93154479999999995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0.91346879999999997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0.89784180000000002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0.90423980000000004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0.91584860000000001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0.91477299999999995</c:v>
                </c:pt>
                <c:pt idx="1">
                  <c:v>0.81464239999999999</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1.09357E-2</c:v>
                </c:pt>
                <c:pt idx="3">
                  <c:v>1.06134E-2</c:v>
                </c:pt>
                <c:pt idx="4">
                  <c:v>1.0767000000000001E-3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2.9244099999999999E-2</c:v>
                </c:pt>
                <c:pt idx="1">
                  <c:v>5.3381499999999998E-2</c:v>
                </c:pt>
                <c:pt idx="2">
                  <c:v>6.1958800000000001E-2</c:v>
                </c:pt>
                <c:pt idx="3">
                  <c:v>5.6244200000000001E-2</c:v>
                </c:pt>
                <c:pt idx="4">
                  <c:v>2.6905800000000001E-2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2.2404999999999999E-3</c:v>
                </c:pt>
                <c:pt idx="2">
                  <c:v>1.8921500000000001E-2</c:v>
                </c:pt>
                <c:pt idx="3">
                  <c:v>7.2899000000000002E-3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5.5982900000000002E-2</c:v>
                </c:pt>
                <c:pt idx="1">
                  <c:v>0.12973560000000001</c:v>
                </c:pt>
                <c:pt idx="2">
                  <c:v>0.16925709999999999</c:v>
                </c:pt>
                <c:pt idx="3">
                  <c:v>0.17577419999999999</c:v>
                </c:pt>
                <c:pt idx="4">
                  <c:v>4.0285300000000003E-2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0.92518339999999999</c:v>
                </c:pt>
                <c:pt idx="1">
                  <c:v>0.82148149999999998</c:v>
                </c:pt>
                <c:pt idx="2">
                  <c:v>0.79641050000000002</c:v>
                </c:pt>
                <c:pt idx="3">
                  <c:v>0.7554225</c:v>
                </c:pt>
                <c:pt idx="4">
                  <c:v>0.93173229999999996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0.82040820000000003</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0.82402710000000001</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0.8139535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0.80517380000000005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0.84078850000000005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0.85971220000000004</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0.84989119999999996</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0.84810129999999995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0.83937450000000002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0.86578069999999996</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0.69246030000000003</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0.68016200000000004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0.66897609999999996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0.69056899999999999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0.69253509999999996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0.50911300000000004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0.53948969999999996</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0.56818179999999996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0.72406179999999998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0.77522120000000005</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0.81228670000000003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0.83531409999999995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0.82496080000000005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0.74661860000000002</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0.7649667</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0.75852269999999999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0.75466279999999997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0.79161029999999999</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0.80112570000000005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0.79754599999999998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0.8045892</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0.78911569999999998</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0.79659809999999998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0.69951529999999995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0.68346260000000003</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0.69296120000000005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0.69901720000000001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0.68097450000000004</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0.72117960000000003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0.71941390000000005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0.71610169999999995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0.72967190000000004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0.74648829999999999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0.85947709999999999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0.87964600000000004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0.89090910000000001</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0.8980785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0.92217899999999997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0.74997210000000003</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2.0839699999999999E-2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6.21197E-2</c:v>
                </c:pt>
                <c:pt idx="1">
                  <c:v>7.0972999999999994E-2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8.0520999999999995E-3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0.1879082</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0.75777329999999998</c:v>
                </c:pt>
                <c:pt idx="1">
                  <c:v>0.65570280000000003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0.98085109999999998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0.98049649999999999</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0.97328879999999995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0.97106110000000001</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0.98323170000000004</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0.93223140000000004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0.91386270000000003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0.92516129999999996</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0.92336680000000004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0.93517399999999995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0.62939959999999995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0.62969920000000001</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0.61435720000000005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0.63299660000000002</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0.64331210000000005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0.74180330000000005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0.69343069999999996</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0.7149837</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0.70962479999999994</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0.76470590000000005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0.69591840000000005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0.68990830000000003</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0.66883119999999996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0.70212759999999996</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0.70416029999999996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0.58987339999999999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0.66294640000000005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0.68244579999999999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0.69540230000000003</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0.70349910000000004</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0.78514059999999997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0.74331550000000002</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0.75516689999999997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0.74560000000000004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0.78398789999999996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0.87248320000000001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0.87323949999999995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0.87686059999999999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0.88381200000000004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0.87272729999999998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0.73326670000000005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0.73080100000000003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0.72019080000000002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0.74303900000000001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0.7593145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0.8851774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0.87407409999999996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0.8677686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0.85099340000000001</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0.88575899999999996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0.67851700000000004</c:v>
                </c:pt>
                <c:pt idx="2">
                  <c:v>0.67913559999999995</c:v>
                </c:pt>
                <c:pt idx="3">
                  <c:v>0.69433440000000002</c:v>
                </c:pt>
                <c:pt idx="4">
                  <c:v>0.59700310000000001</c:v>
                </c:pt>
                <c:pt idx="5">
                  <c:v>0.813998</c:v>
                </c:pt>
                <c:pt idx="6">
                  <c:v>0.84752300000000003</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3.0634E-3</c:v>
                </c:pt>
                <c:pt idx="1">
                  <c:v>0</c:v>
                </c:pt>
                <c:pt idx="2">
                  <c:v>0</c:v>
                </c:pt>
                <c:pt idx="3">
                  <c:v>0</c:v>
                </c:pt>
                <c:pt idx="4">
                  <c:v>2.16031E-2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6.32186E-2</c:v>
                </c:pt>
                <c:pt idx="1">
                  <c:v>8.5083500000000006E-2</c:v>
                </c:pt>
                <c:pt idx="2">
                  <c:v>7.86274E-2</c:v>
                </c:pt>
                <c:pt idx="3">
                  <c:v>8.6611199999999999E-2</c:v>
                </c:pt>
                <c:pt idx="4">
                  <c:v>8.16606E-2</c:v>
                </c:pt>
                <c:pt idx="5">
                  <c:v>6.11733E-2</c:v>
                </c:pt>
                <c:pt idx="6">
                  <c:v>5.59674E-2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3.15835E-2</c:v>
                </c:pt>
                <c:pt idx="1">
                  <c:v>9.3974999999999996E-3</c:v>
                </c:pt>
                <c:pt idx="2">
                  <c:v>2.0947000000000001E-3</c:v>
                </c:pt>
                <c:pt idx="3">
                  <c:v>7.9071000000000002E-3</c:v>
                </c:pt>
                <c:pt idx="4">
                  <c:v>2.7826400000000001E-2</c:v>
                </c:pt>
                <c:pt idx="5">
                  <c:v>7.7418000000000001E-3</c:v>
                </c:pt>
                <c:pt idx="6">
                  <c:v>3.0262000000000002E-3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0.78410340000000001</c:v>
                </c:pt>
                <c:pt idx="1">
                  <c:v>0.6987544</c:v>
                </c:pt>
                <c:pt idx="2">
                  <c:v>0.69973459999999998</c:v>
                </c:pt>
                <c:pt idx="3">
                  <c:v>0.75724860000000005</c:v>
                </c:pt>
                <c:pt idx="4">
                  <c:v>0.64180919999999997</c:v>
                </c:pt>
                <c:pt idx="5">
                  <c:v>0.85338899999999995</c:v>
                </c:pt>
                <c:pt idx="6">
                  <c:v>0.88513790000000003</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0.86290319999999998</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0.83093519999999998</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0.86168520000000004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0.85440000000000005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0.88432270000000002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0.85141509999999998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0.80745339999999999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0.82899630000000002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0.83451960000000003</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0.84966220000000003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0.80273969999999994</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0.86166010000000004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0.81792719999999997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0.78767120000000002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0.8786408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0.80349340000000002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0.84274190000000004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0.82187500000000002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0.76543209999999995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0.77830189999999999</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0.73568279999999997</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0.75502009999999997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0.75527420000000001</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0.8487654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0.88679249999999998</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0.88778049999999997</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0.87581699999999996</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0.86556599999999995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0.82975209999999999</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0.85028250000000005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0.8561453</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0.84396199999999999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0.84695200000000004</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0.71454709999999999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0.71281300000000003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0.68436580000000002</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0.72418769999999999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0.73491530000000005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0.75892859999999995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0.78775510000000004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0.77388539999999995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0.72888889999999995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0.73333329999999997</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0.73949580000000004</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1.00546E-2</c:v>
                </c:pt>
                <c:pt idx="1">
                  <c:v>1.3579E-3</c:v>
                </c:pt>
                <c:pt idx="2">
                  <c:v>1.3373700000000001E-2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3.4180700000000001E-2</c:v>
                </c:pt>
                <c:pt idx="1">
                  <c:v>7.2867299999999996E-2</c:v>
                </c:pt>
                <c:pt idx="2">
                  <c:v>7.8657699999999997E-2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8.3491999999999993E-3</c:v>
                </c:pt>
                <c:pt idx="1">
                  <c:v>7.8282000000000004E-3</c:v>
                </c:pt>
                <c:pt idx="2">
                  <c:v>8.4607999999999992E-3</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0.92040869999999997</c:v>
                </c:pt>
                <c:pt idx="1">
                  <c:v>0.75195230000000002</c:v>
                </c:pt>
                <c:pt idx="2">
                  <c:v>0.67277529999999997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0.85750000000000004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0.83842799999999995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0.84285710000000003</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0.79160839999999999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0.79837619999999998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0.79220780000000002</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0.50692839999999995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0.49813429999999997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0.49279279999999998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0.52802099999999996</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0.53231019999999996</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0.55478090000000002</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0.55752210000000002</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0.55808480000000005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0.5795981</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0.58363770000000004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0.84576490000000004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0.84131739999999999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0.82376240000000001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0.85368129999999998</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0.87111110000000003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0.69637610000000005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0.66853479999999998</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0.65063090000000001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0.6735951</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0.69487909999999997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0.74647889999999995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0.73212940000000004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0.72362550000000003</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0.725997</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0.73356399999999999</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0.34672789999999998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0.42456899999999997</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0.4780702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0.46308729999999998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0.47333330000000001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0.4901316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0.46417439999999999</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0.91885470000000002</c:v>
                </c:pt>
                <c:pt idx="2">
                  <c:v>0.98033170000000003</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5.4974000000000004E-3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7.3204699999999998E-2</c:v>
                </c:pt>
                <c:pt idx="1">
                  <c:v>3.9129499999999998E-2</c:v>
                </c:pt>
                <c:pt idx="2">
                  <c:v>1.6322699999999999E-2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5.4637000000000002E-3</c:v>
                </c:pt>
                <c:pt idx="1">
                  <c:v>3.1139999999999998E-4</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3.3455999999999998E-3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0.68951810000000002</c:v>
                </c:pt>
                <c:pt idx="1">
                  <c:v>0.93642150000000002</c:v>
                </c:pt>
                <c:pt idx="2">
                  <c:v>0.98350590000000004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0.57758620000000005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0.57805430000000002</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0.57252749999999997</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0.59879640000000001</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0.60362939999999998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0.85907860000000003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0.82733290000000004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0.82478629999999997</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0.88163559999999996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0.88621150000000004</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0.91054610000000002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0.88307690000000005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0.87851179999999995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0.89171020000000001</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0.90211269999999999</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0.58536580000000005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0.57061609999999996</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0.57589699999999999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0.59890109999999996</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0.61661080000000001</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0.77300610000000003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0.7600671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0.72672669999999995</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0.80809589999999998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0.79346209999999995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0.28368789999999999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0.3275362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0.30919219999999997</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0.30310880000000001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0.32722509999999999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8.8182659000000001</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8.7644377000000002</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8.6724891999999993</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8.8208512999999993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8.9211244999999995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0.50576370000000004</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0.53498869999999998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0.54111109999999996</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0.55787039999999999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0.56256360000000005</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8</c:v>
                </c:pt>
                <c:pt idx="2">
                  <c:v>11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58</c:v>
                </c:pt>
                <c:pt idx="1">
                  <c:v>52</c:v>
                </c:pt>
                <c:pt idx="2">
                  <c:v>50</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1</c:v>
                </c:pt>
                <c:pt idx="2">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9</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51</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4.2351999999999997E-3</c:v>
                </c:pt>
                <c:pt idx="1">
                  <c:v>8.6180000000000007E-3</c:v>
                </c:pt>
                <c:pt idx="2">
                  <c:v>8.7323000000000001E-3</c:v>
                </c:pt>
                <c:pt idx="3">
                  <c:v>1.2461E-2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5.7417200000000002E-2</c:v>
                </c:pt>
                <c:pt idx="1">
                  <c:v>4.9095399999999997E-2</c:v>
                </c:pt>
                <c:pt idx="2">
                  <c:v>4.6861100000000003E-2</c:v>
                </c:pt>
                <c:pt idx="3">
                  <c:v>8.2939100000000002E-2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4.5126000000000003E-3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0.14288480000000001</c:v>
                </c:pt>
                <c:pt idx="1">
                  <c:v>0.17124020000000001</c:v>
                </c:pt>
                <c:pt idx="2">
                  <c:v>0.1244223</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0.8008769</c:v>
                </c:pt>
                <c:pt idx="1">
                  <c:v>0.80005839999999995</c:v>
                </c:pt>
                <c:pt idx="2">
                  <c:v>0.83640199999999998</c:v>
                </c:pt>
                <c:pt idx="3">
                  <c:v>0.56039329999999998</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0.71362239999999999</c:v>
                </c:pt>
                <c:pt idx="1">
                  <c:v>0.66684549999999998</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0</c:v>
                </c:pt>
                <c:pt idx="2">
                  <c:v>1.30364E-2</c:v>
                </c:pt>
                <c:pt idx="3">
                  <c:v>1.8230000000000001E-4</c:v>
                </c:pt>
                <c:pt idx="4">
                  <c:v>8.9244000000000007E-3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5.3962599999999999E-2</c:v>
                </c:pt>
                <c:pt idx="1">
                  <c:v>7.7717999999999995E-2</c:v>
                </c:pt>
                <c:pt idx="2">
                  <c:v>6.0782200000000002E-2</c:v>
                </c:pt>
                <c:pt idx="3">
                  <c:v>7.7927499999999997E-2</c:v>
                </c:pt>
                <c:pt idx="4">
                  <c:v>9.7854099999999999E-2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2.5003999999999998E-3</c:v>
                </c:pt>
                <c:pt idx="1">
                  <c:v>7.7391999999999999E-3</c:v>
                </c:pt>
                <c:pt idx="2">
                  <c:v>0</c:v>
                </c:pt>
                <c:pt idx="3">
                  <c:v>4.8770000000000003E-3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9.33446E-2</c:v>
                </c:pt>
                <c:pt idx="3">
                  <c:v>0.35097319999999999</c:v>
                </c:pt>
                <c:pt idx="4">
                  <c:v>0.39565359999999999</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0.73070000000000002</c:v>
                </c:pt>
                <c:pt idx="1">
                  <c:v>0.69128080000000003</c:v>
                </c:pt>
                <c:pt idx="2">
                  <c:v>0.8733031</c:v>
                </c:pt>
                <c:pt idx="3">
                  <c:v>0.57338650000000002</c:v>
                </c:pt>
                <c:pt idx="4">
                  <c:v>0.52965549999999995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South East London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1,526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3,995</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79210826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176950874"/>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99392965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59190569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948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1,526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5465933"/>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901729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254376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0173744"/>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19629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785248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620956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3597408"/>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628637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4358807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843606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6497605"/>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5682827"/>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472350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631262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1981083"/>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777865642"/>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53365011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453102741"/>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03757291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63743199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598652421"/>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21664876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75332677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69080990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703929469"/>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583585361"/>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56243272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17223034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885516704"/>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52595010"/>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207628511"/>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91904246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58915306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40192512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58395445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546375477"/>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73389446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8988704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955469729"/>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592606500"/>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23583293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80280397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817265574"/>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298174733"/>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735568158"/>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22655116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13469394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53052956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45505388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290330532"/>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17312059"/>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230413841"/>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75025368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97001937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54437028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989449011"/>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92333531"/>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92854522"/>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42759598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828089691"/>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939337511"/>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645317855"/>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482665" y="622300"/>
            <a:ext cx="279595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South East London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784338209"/>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62298494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123700746"/>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418684653"/>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4142617714"/>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32796157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96273177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65542847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94055107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145360845"/>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815800911"/>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462039785"/>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186953948"/>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812471425"/>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96574559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06171934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938382919"/>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689503373"/>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8618755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79257903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04280503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4451250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33581095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207123439"/>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076447795"/>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434979672"/>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29927835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78515444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772747620"/>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47935027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928512122"/>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327489289"/>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37159838"/>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08379977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4260297420"/>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608272622"/>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223646586"/>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102273695"/>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779226844"/>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16315142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113380433"/>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28510750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4151959677"/>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6291666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290724858"/>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78325525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78668582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06654833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54995273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14670615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18831920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09696595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50667165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484133570"/>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79873266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32578473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413045658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4155142240"/>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36701655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135059180"/>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55506748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441369963"/>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534978960"/>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234268692"/>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14614467"/>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229914485"/>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21316186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732558443"/>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668388916"/>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01072756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378553124"/>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749222239"/>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564684017"/>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348715939"/>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179786897"/>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836025245"/>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52203078"/>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28989473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97474828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91975761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742374374"/>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893719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0392882"/>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0624177"/>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4835099"/>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7628119"/>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4629071"/>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3041925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26620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0941600"/>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61264963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6089003"/>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4395614"/>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069958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1926284"/>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686504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0078898"/>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9389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870207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342986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9896464"/>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3380843"/>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281991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892979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2454258"/>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884952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271549"/>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21485025"/>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948079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02422203"/>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105417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07892720"/>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350207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600476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550433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4749709"/>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404434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7403738"/>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892472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5968978"/>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3552703"/>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6389846"/>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4209010"/>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397117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847890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163908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632692"/>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9303009"/>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744831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04354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855156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262715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340009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847991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3899119"/>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1398791"/>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7753919"/>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1585412"/>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03113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534147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7000987"/>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2865643"/>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41940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307683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2902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746934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449169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567610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8615040"/>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412572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2068919"/>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342652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5496141"/>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65898033"/>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5125404"/>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7447429"/>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354260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611710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2352702"/>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5877419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010498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57630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8226786"/>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9513565"/>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5801541"/>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7369592"/>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76357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5874200"/>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91275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12367783"/>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051519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2596365"/>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6560942"/>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0475992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4259182"/>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304558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9334712"/>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99154259"/>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409140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3233836"/>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5184409"/>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6192232"/>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697040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3807939"/>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298998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658698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806475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9574219"/>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802997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1844106"/>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3947632"/>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45205"/>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770818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297640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0044221"/>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2292469"/>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4957889"/>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8941375"/>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0343096"/>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1602124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1715204"/>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22726829"/>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8470258"/>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724546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98768463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RJZ</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King's College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Guy's and St Thomas'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RJ2</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Lewisham and Greenwich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742177"/>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1789732498"/>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QKK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South East London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482665" y="622300"/>
            <a:ext cx="2795958" cy="276999"/>
          </a:xfrm>
          <a:prstGeom prst="rect">
            <a:avLst/>
          </a:prstGeom>
          <a:noFill/>
        </p:spPr>
        <p:txBody>
          <a:bodyPr wrap="none" rtlCol="0">
            <a:spAutoFit/>
          </a:bodyPr>
          <a:lstStyle/>
          <a:p>
            <a:pPr algn="r"/>
            <a:r>
              <a:rPr lang="en-GB" sz="1200" b="1" noProof="0">
                <a:solidFill>
                  <a:srgbClr val="336E9F"/>
                </a:solidFill>
                <a:latin typeface="Arial"/>
                <a:cs typeface="Arial"/>
              </a:rPr>
              <a:t>South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28790</Words>
  <Application>Microsoft Office PowerPoint</Application>
  <PresentationFormat>Custom</PresentationFormat>
  <Paragraphs>7037</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