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2.9577000000000002E-3</c:v>
                </c:pt>
                <c:pt idx="1">
                  <c:v>2.8820100000000001E-2</c:v>
                </c:pt>
                <c:pt idx="2">
                  <c:v>1.16601E-2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5.1547099999999998E-2</c:v>
                </c:pt>
                <c:pt idx="1">
                  <c:v>5.5637699999999998E-2</c:v>
                </c:pt>
                <c:pt idx="2">
                  <c:v>2.40445E-2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6.0828000000000002E-3</c:v>
                </c:pt>
                <c:pt idx="1">
                  <c:v>1.30349E-2</c:v>
                </c:pt>
                <c:pt idx="2">
                  <c:v>5.5869999999999997E-4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0.89708189999999999</c:v>
                </c:pt>
                <c:pt idx="1">
                  <c:v>0.85724370000000005</c:v>
                </c:pt>
                <c:pt idx="2">
                  <c:v>0.96599190000000001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9.3538000000000007E-3</c:v>
                </c:pt>
                <c:pt idx="1">
                  <c:v>6.6819999999999996E-3</c:v>
                </c:pt>
                <c:pt idx="2">
                  <c:v>6.0536000000000001E-3</c:v>
                </c:pt>
                <c:pt idx="3">
                  <c:v>1.7907699999999999E-2</c:v>
                </c:pt>
                <c:pt idx="4">
                  <c:v>9.0399999999999994E-3</c:v>
                </c:pt>
                <c:pt idx="5">
                  <c:v>2.92713E-2</c:v>
                </c:pt>
                <c:pt idx="6">
                  <c:v>1.1395300000000001E-2</c:v>
                </c:pt>
                <c:pt idx="7">
                  <c:v>1.4580999999999999E-3</c:v>
                </c:pt>
                <c:pt idx="8">
                  <c:v>1.0276800000000001E-2</c:v>
                </c:pt>
                <c:pt idx="9">
                  <c:v>4.5006000000000004E-3</c:v>
                </c:pt>
                <c:pt idx="10">
                  <c:v>6.4607999999999999E-2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3.18699E-2</c:v>
                </c:pt>
                <c:pt idx="1">
                  <c:v>3.35137E-2</c:v>
                </c:pt>
                <c:pt idx="2">
                  <c:v>3.9777399999999997E-2</c:v>
                </c:pt>
                <c:pt idx="3">
                  <c:v>5.8069700000000002E-2</c:v>
                </c:pt>
                <c:pt idx="4">
                  <c:v>5.5036000000000002E-2</c:v>
                </c:pt>
                <c:pt idx="5">
                  <c:v>4.1409500000000002E-2</c:v>
                </c:pt>
                <c:pt idx="6">
                  <c:v>3.5995199999999998E-2</c:v>
                </c:pt>
                <c:pt idx="7">
                  <c:v>4.2936799999999997E-2</c:v>
                </c:pt>
                <c:pt idx="8">
                  <c:v>6.1595700000000003E-2</c:v>
                </c:pt>
                <c:pt idx="9">
                  <c:v>5.84212E-2</c:v>
                </c:pt>
                <c:pt idx="10">
                  <c:v>0.1219991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3.4803999999999998E-3</c:v>
                </c:pt>
                <c:pt idx="1">
                  <c:v>6.5926999999999999E-3</c:v>
                </c:pt>
                <c:pt idx="2">
                  <c:v>3.0715900000000001E-2</c:v>
                </c:pt>
                <c:pt idx="3">
                  <c:v>2.05487E-2</c:v>
                </c:pt>
                <c:pt idx="4">
                  <c:v>1.1025699999999999E-2</c:v>
                </c:pt>
                <c:pt idx="5">
                  <c:v>6.1567000000000002E-3</c:v>
                </c:pt>
                <c:pt idx="6">
                  <c:v>1.36962E-2</c:v>
                </c:pt>
                <c:pt idx="7">
                  <c:v>3.2217999999999997E-2</c:v>
                </c:pt>
                <c:pt idx="8">
                  <c:v>0</c:v>
                </c:pt>
                <c:pt idx="9">
                  <c:v>2.0888400000000001E-2</c:v>
                </c:pt>
                <c:pt idx="10">
                  <c:v>7.4126000000000001E-3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0.21852369999999999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0.90238680000000004</c:v>
                </c:pt>
                <c:pt idx="1">
                  <c:v>0.8653845</c:v>
                </c:pt>
                <c:pt idx="2">
                  <c:v>0.89617939999999996</c:v>
                </c:pt>
                <c:pt idx="3">
                  <c:v>0.80541450000000003</c:v>
                </c:pt>
                <c:pt idx="4">
                  <c:v>0.83549249999999997</c:v>
                </c:pt>
                <c:pt idx="5">
                  <c:v>0.87274430000000003</c:v>
                </c:pt>
                <c:pt idx="6">
                  <c:v>0.84086360000000004</c:v>
                </c:pt>
                <c:pt idx="7">
                  <c:v>0.85511020000000004</c:v>
                </c:pt>
                <c:pt idx="8">
                  <c:v>0.77860759999999996</c:v>
                </c:pt>
                <c:pt idx="9">
                  <c:v>0.79100990000000004</c:v>
                </c:pt>
                <c:pt idx="10">
                  <c:v>0.86291870000000004</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0.86848669999999994</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4.3431900000000002E-2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3.1864400000000001E-2</c:v>
                </c:pt>
                <c:pt idx="1">
                  <c:v>7.5456599999999999E-2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2.4080000000000001E-2</c:v>
                </c:pt>
                <c:pt idx="1">
                  <c:v>1.48142E-2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0.88280230000000004</c:v>
                </c:pt>
                <c:pt idx="1">
                  <c:v>0.81482359999999998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5.1946199999999998E-2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0.19473779999999999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5.2409600000000001E-2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8.9770026999999999</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0.38070540000000003</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7.3918999999999999E-3</c:v>
                </c:pt>
                <c:pt idx="1">
                  <c:v>2.0969999999999999E-2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3.42733E-2</c:v>
                </c:pt>
                <c:pt idx="1">
                  <c:v>4.1940100000000001E-2</c:v>
                </c:pt>
                <c:pt idx="2">
                  <c:v>0.1479433</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2.0465000000000001E-3</c:v>
                </c:pt>
                <c:pt idx="1">
                  <c:v>1.00114E-2</c:v>
                </c:pt>
                <c:pt idx="2">
                  <c:v>4.3556499999999998E-2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0.90559060000000002</c:v>
                </c:pt>
                <c:pt idx="1">
                  <c:v>0.88348789999999999</c:v>
                </c:pt>
                <c:pt idx="2">
                  <c:v>0.43690250000000003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1.9686499999999999E-2</c:v>
                </c:pt>
                <c:pt idx="1">
                  <c:v>6.5594E-3</c:v>
                </c:pt>
                <c:pt idx="2">
                  <c:v>1.01943E-2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0.1255134</c:v>
                </c:pt>
                <c:pt idx="1">
                  <c:v>5.0295899999999998E-2</c:v>
                </c:pt>
                <c:pt idx="2">
                  <c:v>6.5187800000000004E-2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7.2208000000000003E-3</c:v>
                </c:pt>
                <c:pt idx="1">
                  <c:v>1.48133E-2</c:v>
                </c:pt>
                <c:pt idx="2">
                  <c:v>1.04531E-2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0.34844330000000001</c:v>
                </c:pt>
                <c:pt idx="1">
                  <c:v>0.81945389999999996</c:v>
                </c:pt>
                <c:pt idx="2">
                  <c:v>0.66753459999999998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1.7005E-3</c:v>
                </c:pt>
                <c:pt idx="1">
                  <c:v>4.4018399999999999E-2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8.8458300000000004E-2</c:v>
                </c:pt>
                <c:pt idx="1">
                  <c:v>0.12791420000000001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5.2804999999999996E-3</c:v>
                </c:pt>
                <c:pt idx="1">
                  <c:v>6.2184799999999998E-2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0.46250259999999999</c:v>
                </c:pt>
                <c:pt idx="1">
                  <c:v>0.3998602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6.7564000000000001E-3</c:v>
                </c:pt>
                <c:pt idx="1">
                  <c:v>2.171E-2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7.7210000000000001E-2</c:v>
                </c:pt>
                <c:pt idx="1">
                  <c:v>0.14677090000000001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7.7137000000000004E-3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0.39060830000000002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0.67298230000000003</c:v>
                </c:pt>
                <c:pt idx="1">
                  <c:v>0.59955729999999996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0.81832119999999997</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0.78284180000000003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0.7926993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0.78024260000000001</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0.78017119999999995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0.8514813</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0.84444450000000004</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0.86805089999999996</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0.84813649999999996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0.85992329999999995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0.93659130000000002</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0.93863549999999996</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0.93354429999999999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0.93975900000000001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0.93683879999999997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3.6245300000000001E-2</c:v>
                </c:pt>
                <c:pt idx="1">
                  <c:v>1.82942E-2</c:v>
                </c:pt>
                <c:pt idx="2">
                  <c:v>3.6718800000000003E-2</c:v>
                </c:pt>
                <c:pt idx="3">
                  <c:v>9.0323999999999995E-3</c:v>
                </c:pt>
                <c:pt idx="4">
                  <c:v>4.31449E-2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5.8719399999999998E-2</c:v>
                </c:pt>
                <c:pt idx="1">
                  <c:v>5.4998100000000001E-2</c:v>
                </c:pt>
                <c:pt idx="2">
                  <c:v>2.96295E-2</c:v>
                </c:pt>
                <c:pt idx="3">
                  <c:v>2.3269700000000001E-2</c:v>
                </c:pt>
                <c:pt idx="4">
                  <c:v>4.8079700000000003E-2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8.5418999999999998E-3</c:v>
                </c:pt>
                <c:pt idx="1">
                  <c:v>4.4320999999999996E-3</c:v>
                </c:pt>
                <c:pt idx="2">
                  <c:v>1.03844E-2</c:v>
                </c:pt>
                <c:pt idx="3">
                  <c:v>7.7168000000000002E-3</c:v>
                </c:pt>
                <c:pt idx="4">
                  <c:v>1.1850299999999999E-2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0.83960420000000002</c:v>
                </c:pt>
                <c:pt idx="1">
                  <c:v>0.76484470000000004</c:v>
                </c:pt>
                <c:pt idx="2">
                  <c:v>0.79141139999999999</c:v>
                </c:pt>
                <c:pt idx="3">
                  <c:v>0.86740720000000004</c:v>
                </c:pt>
                <c:pt idx="4">
                  <c:v>0.86080310000000004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0.77127659999999998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0.77842750000000005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0.79015840000000004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0.79320279999999999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0.78332500000000005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0.70310980000000001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0.69487540000000003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0.71858259999999996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0.72766140000000001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0.70306919999999995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0.78439150000000002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0.76780490000000001</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0.79112490000000002</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0.79970629999999998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0.79128100000000001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0.76642330000000003</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0.73996729999999999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0.76386909999999997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0.75974019999999998</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0.76253360000000003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0.6898377</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0.75584229999999997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0.81812629999999997</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0.82596250000000004</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0.83411950000000001</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0.95484119999999995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0.95127519999999999</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0.9533644</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0.95623480000000005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0.9512195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0.81971620000000001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0.79045799999999999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0.79940020000000001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0.81522490000000003</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0.80023569999999999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0.96795620000000004</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0.95927949999999995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0.96212889999999995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0.96635309999999996</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0.96590220000000004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0.86864580000000002</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0.84507620000000006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0.85041350000000004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0.84811570000000003</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0.85627200000000003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0.91957560000000005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0.90945810000000005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0.90695630000000005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0.89855960000000001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0.89515509999999998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1.6447E-3</c:v>
                </c:pt>
                <c:pt idx="1">
                  <c:v>2.7548999999999998E-3</c:v>
                </c:pt>
                <c:pt idx="2">
                  <c:v>1.68425E-2</c:v>
                </c:pt>
                <c:pt idx="3">
                  <c:v>1.7086500000000001E-2</c:v>
                </c:pt>
                <c:pt idx="4">
                  <c:v>5.4337999999999999E-3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1.7712200000000001E-2</c:v>
                </c:pt>
                <c:pt idx="1">
                  <c:v>4.2476800000000002E-2</c:v>
                </c:pt>
                <c:pt idx="2">
                  <c:v>5.0145200000000001E-2</c:v>
                </c:pt>
                <c:pt idx="3">
                  <c:v>4.3298000000000003E-2</c:v>
                </c:pt>
                <c:pt idx="4">
                  <c:v>1.8191599999999999E-2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5.4847000000000003E-3</c:v>
                </c:pt>
                <c:pt idx="1">
                  <c:v>7.6928999999999999E-3</c:v>
                </c:pt>
                <c:pt idx="2">
                  <c:v>2.4828300000000001E-2</c:v>
                </c:pt>
                <c:pt idx="3">
                  <c:v>1.3762999999999999E-2</c:v>
                </c:pt>
                <c:pt idx="4">
                  <c:v>3.6828E-3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0.9361585</c:v>
                </c:pt>
                <c:pt idx="1">
                  <c:v>0.85732649999999999</c:v>
                </c:pt>
                <c:pt idx="2">
                  <c:v>0.78098730000000005</c:v>
                </c:pt>
                <c:pt idx="3">
                  <c:v>0.79812349999999999</c:v>
                </c:pt>
                <c:pt idx="4">
                  <c:v>0.95057340000000001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0.8653634</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0.85984020000000005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0.86641100000000004</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0.88037319999999997</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0.86054889999999995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0.85895299999999997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0.84207100000000001</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0.87241279999999999</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0.85886859999999998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0.86591910000000005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0.74115039999999999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0.70204979999999995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0.73605350000000003</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0.75141619999999998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0.74635090000000004</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0.60221610000000003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0.59930910000000004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0.58676470000000003</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0.7690129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0.80853520000000001</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0.86088980000000004</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0.8659654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0.86491770000000001</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0.82095039999999997</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0.80913539999999995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0.81546419999999997</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0.82412359999999996</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0.81508029999999998</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0.84345049999999999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0.82163850000000005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0.83495439999999999</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0.84721349999999995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0.83998949999999994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0.76567660000000004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0.74434250000000002</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0.75386319999999996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0.77809629999999996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0.75247529999999996</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0.77447379999999999</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0.75081430000000005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0.78743549999999995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0.78671429999999998</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0.78795360000000003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0.93056099999999997</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0.92725219999999997</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0.9246299</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0.95003380000000004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0.94333800000000001</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5.1479999999999998E-3</c:v>
                </c:pt>
                <c:pt idx="1">
                  <c:v>3.0177499999999999E-2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3.6221200000000002E-2</c:v>
                </c:pt>
                <c:pt idx="1">
                  <c:v>5.2297400000000001E-2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1.73899E-2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0.20085749999999999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0.78052679999999997</c:v>
                </c:pt>
                <c:pt idx="1">
                  <c:v>0.69802030000000004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0.98534200000000005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0.97984890000000002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0.98794329999999997</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0.99559799999999998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0.98580250000000003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0.94951459999999999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0.93721679999999996</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0.93446209999999996</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0.93544669999999996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0.95081159999999998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0.67468070000000002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0.63055779999999995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0.67316339999999997</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0.66099180000000002</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0.67409839999999999</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0.75935439999999998</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0.7098814</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0.76080689999999995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0.73453239999999997</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0.76962680000000006</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0.73381819999999998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0.71821029999999997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0.72178290000000001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0.73096079999999997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0.72599230000000003</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0.64759310000000003</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0.65922329999999996</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0.74784110000000004</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0.70254240000000001</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0.73253190000000001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0.81110309999999997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0.78173380000000003</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0.78969650000000002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0.78081230000000001</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0.79974809999999996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0.90248019999999995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0.89653240000000001</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0.89951380000000003</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0.90619859999999997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0.90033540000000001</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0.79191210000000001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0.78931419999999997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0.8071895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0.8179033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0.81649830000000001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0.88676469999999996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0.882494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0.89730520000000003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0.88768899999999995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0.88364580000000004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0.68995600000000001</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1.4263899999999999E-2</c:v>
                </c:pt>
                <c:pt idx="1">
                  <c:v>0</c:v>
                </c:pt>
                <c:pt idx="2">
                  <c:v>2.3917000000000001E-3</c:v>
                </c:pt>
                <c:pt idx="3">
                  <c:v>3.5704999999999999E-3</c:v>
                </c:pt>
                <c:pt idx="4">
                  <c:v>3.3123300000000001E-2</c:v>
                </c:pt>
                <c:pt idx="5">
                  <c:v>5.6373999999999999E-3</c:v>
                </c:pt>
                <c:pt idx="6">
                  <c:v>1.7811000000000001E-3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4.0817699999999998E-2</c:v>
                </c:pt>
                <c:pt idx="1">
                  <c:v>6.2205499999999997E-2</c:v>
                </c:pt>
                <c:pt idx="2">
                  <c:v>5.8163100000000002E-2</c:v>
                </c:pt>
                <c:pt idx="3">
                  <c:v>6.9367300000000007E-2</c:v>
                </c:pt>
                <c:pt idx="4">
                  <c:v>5.8620100000000001E-2</c:v>
                </c:pt>
                <c:pt idx="5">
                  <c:v>4.2288399999999997E-2</c:v>
                </c:pt>
                <c:pt idx="6">
                  <c:v>4.0503299999999999E-2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4.27839E-2</c:v>
                </c:pt>
                <c:pt idx="1">
                  <c:v>2.0836500000000001E-2</c:v>
                </c:pt>
                <c:pt idx="2">
                  <c:v>1.23269E-2</c:v>
                </c:pt>
                <c:pt idx="3">
                  <c:v>1.6529100000000001E-2</c:v>
                </c:pt>
                <c:pt idx="4">
                  <c:v>3.9346600000000002E-2</c:v>
                </c:pt>
                <c:pt idx="5">
                  <c:v>1.71842E-2</c:v>
                </c:pt>
                <c:pt idx="6">
                  <c:v>1.0758200000000001E-2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0.79786400000000002</c:v>
                </c:pt>
                <c:pt idx="1">
                  <c:v>0.73390960000000005</c:v>
                </c:pt>
                <c:pt idx="2">
                  <c:v>0.72507690000000002</c:v>
                </c:pt>
                <c:pt idx="3">
                  <c:v>0.76953199999999999</c:v>
                </c:pt>
                <c:pt idx="4">
                  <c:v>0.67077319999999996</c:v>
                </c:pt>
                <c:pt idx="5">
                  <c:v>0.87162030000000001</c:v>
                </c:pt>
                <c:pt idx="6">
                  <c:v>0.88977850000000003</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0.89754690000000004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0.87616830000000001</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0.90070919999999999</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0.88418079999999999</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0.89078279999999999</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0.88721810000000001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0.86755559999999998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0.86786289999999999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0.87274220000000002</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0.87391929999999995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0.87710710000000003</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0.8619734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0.86891569999999996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0.85014409999999996</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0.81723239999999997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0.84519569999999999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0.83148149999999998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0.83452210000000004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0.77874569999999999</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0.79584779999999999</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0.78759690000000004</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0.7986799</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0.80674449999999998</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0.89225940000000004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0.89068820000000004</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0.88367549999999995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0.87959180000000003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0.89318600000000004</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0.84292820000000002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0.8430107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0.85003110000000004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0.86547700000000005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0.86461889999999997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0.85665530000000001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0.83982679999999998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0.85693220000000003</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0.85391890000000004</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0.86479090000000003</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0.82495339999999995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0.79087450000000004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0.78879310000000002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0.77129340000000002</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0.78297159999999999</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0.7783641</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1.45924E-2</c:v>
                </c:pt>
                <c:pt idx="1">
                  <c:v>5.6023999999999996E-3</c:v>
                </c:pt>
                <c:pt idx="2">
                  <c:v>2.08098E-2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2.5104999999999999E-2</c:v>
                </c:pt>
                <c:pt idx="1">
                  <c:v>6.4378199999999997E-2</c:v>
                </c:pt>
                <c:pt idx="2">
                  <c:v>6.3785400000000006E-2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1.2886999999999999E-2</c:v>
                </c:pt>
                <c:pt idx="1">
                  <c:v>1.20728E-2</c:v>
                </c:pt>
                <c:pt idx="2">
                  <c:v>1.5897000000000001E-2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0.94301520000000005</c:v>
                </c:pt>
                <c:pt idx="1">
                  <c:v>0.78796790000000005</c:v>
                </c:pt>
                <c:pt idx="2">
                  <c:v>0.75441179999999997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0.8623402</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0.86302780000000001</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0.85229359999999998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0.82592359999999998</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0.82503459999999995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0.83881950000000005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0.56619600000000003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0.54491529999999999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0.56491360000000002</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0.58877429999999997</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0.5814317</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0.61337870000000005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0.60161410000000004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0.61729970000000001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0.64159730000000004</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0.62068020000000002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0.87180659999999999</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0.88490150000000001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0.89804689999999998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0.90200000000000002</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0.89303080000000001</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0.71730269999999996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0.6961524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0.72316029999999998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0.72655219999999998</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0.71694550000000001</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0.75915489999999997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0.74458579999999996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0.76508030000000005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0.75876089999999996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0.75490190000000001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0.38820169999999998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0.46728609999999998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0.56478099999999998</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0.53846159999999998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0.54875099999999999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0.56141799999999997</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0.6037344</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0.92340350000000004</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1.06727E-2</c:v>
                </c:pt>
                <c:pt idx="1">
                  <c:v>0</c:v>
                </c:pt>
                <c:pt idx="2">
                  <c:v>1.5640000000000001E-4</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6.2854099999999996E-2</c:v>
                </c:pt>
                <c:pt idx="1">
                  <c:v>3.0031800000000001E-2</c:v>
                </c:pt>
                <c:pt idx="2">
                  <c:v>1.0386899999999999E-2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1.0638999999999999E-2</c:v>
                </c:pt>
                <c:pt idx="1">
                  <c:v>4.8602999999999997E-3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6.3134999999999997E-3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0.74894910000000003</c:v>
                </c:pt>
                <c:pt idx="1">
                  <c:v>0.95054000000000005</c:v>
                </c:pt>
                <c:pt idx="2">
                  <c:v>0.98632439999999999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0.58431569999999999</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0.60555550000000002</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0.64420129999999998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0.64397910000000003</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0.67122789999999999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0.89023569999999996</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0.8700099</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0.86846639999999997</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0.87574850000000004</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0.88201969999999996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0.91939990000000005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0.90463119999999997</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0.91046990000000005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0.9138252</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0.90551990000000004</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0.65553240000000002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0.6407408</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0.67299430000000005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0.69543909999999998</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0.67163249999999997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0.80294529999999997</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0.80946119999999999</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0.82067250000000003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0.82406840000000003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0.82218769999999997</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0.3538462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0.35464230000000002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0.36984349999999999</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0.36929459999999997</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0.34948099999999999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9.0010318999999992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8.8842783000000001</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8.9973697999999995</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8.9895773000000005</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8.9819098000000004</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0.41935480000000003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0.3962678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0.42226399999999997</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0.43812879999999998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0.43028549999999999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pt idx="2">
                  <c:v>0</c:v>
                </c:pt>
                <c:pt idx="3">
                  <c:v>2</c:v>
                </c:pt>
                <c:pt idx="4">
                  <c:v>1</c:v>
                </c:pt>
                <c:pt idx="5">
                  <c:v>3</c:v>
                </c:pt>
                <c:pt idx="6">
                  <c:v>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47</c:v>
                </c:pt>
                <c:pt idx="1">
                  <c:v>51</c:v>
                </c:pt>
                <c:pt idx="2">
                  <c:v>56</c:v>
                </c:pt>
                <c:pt idx="3">
                  <c:v>53</c:v>
                </c:pt>
                <c:pt idx="4">
                  <c:v>57</c:v>
                </c:pt>
                <c:pt idx="5">
                  <c:v>57</c:v>
                </c:pt>
                <c:pt idx="6">
                  <c:v>58</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14</c:v>
                </c:pt>
                <c:pt idx="1">
                  <c:v>9</c:v>
                </c:pt>
                <c:pt idx="2">
                  <c:v>5</c:v>
                </c:pt>
                <c:pt idx="3">
                  <c:v>6</c:v>
                </c:pt>
                <c:pt idx="4">
                  <c:v>3</c:v>
                </c:pt>
                <c:pt idx="5">
                  <c:v>1</c:v>
                </c:pt>
                <c:pt idx="6">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0</c:v>
                </c:pt>
                <c:pt idx="2">
                  <c:v>1</c:v>
                </c:pt>
                <c:pt idx="3">
                  <c:v>0</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56</c:v>
                </c:pt>
                <c:pt idx="1">
                  <c:v>58</c:v>
                </c:pt>
                <c:pt idx="2">
                  <c:v>57</c:v>
                </c:pt>
                <c:pt idx="3">
                  <c:v>60</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4</c:v>
                </c:pt>
                <c:pt idx="1">
                  <c:v>3</c:v>
                </c:pt>
                <c:pt idx="2">
                  <c:v>3</c:v>
                </c:pt>
                <c:pt idx="3">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8.8664999999999994E-3</c:v>
                </c:pt>
                <c:pt idx="1">
                  <c:v>1.4648599999999999E-2</c:v>
                </c:pt>
                <c:pt idx="2">
                  <c:v>1.47224E-2</c:v>
                </c:pt>
                <c:pt idx="3">
                  <c:v>2.0543800000000001E-2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4.8154599999999999E-2</c:v>
                </c:pt>
                <c:pt idx="1">
                  <c:v>3.70341E-2</c:v>
                </c:pt>
                <c:pt idx="2">
                  <c:v>3.4880899999999999E-2</c:v>
                </c:pt>
                <c:pt idx="3">
                  <c:v>6.6773399999999997E-2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1.6653E-3</c:v>
                </c:pt>
                <c:pt idx="1">
                  <c:v>0</c:v>
                </c:pt>
                <c:pt idx="2">
                  <c:v>3.4096999999999999E-3</c:v>
                </c:pt>
                <c:pt idx="3">
                  <c:v>1.25954E-2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0.17727080000000001</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0.84039419999999998</c:v>
                </c:pt>
                <c:pt idx="1">
                  <c:v>0.81419839999999999</c:v>
                </c:pt>
                <c:pt idx="2">
                  <c:v>0.86289539999999998</c:v>
                </c:pt>
                <c:pt idx="3">
                  <c:v>0.59263869999999996</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7.6369999999999997E-4</c:v>
                </c:pt>
                <c:pt idx="1">
                  <c:v>4.1945000000000003E-3</c:v>
                </c:pt>
                <c:pt idx="2">
                  <c:v>1.71901E-2</c:v>
                </c:pt>
                <c:pt idx="3">
                  <c:v>5.9880000000000003E-3</c:v>
                </c:pt>
                <c:pt idx="4">
                  <c:v>1.39861E-2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4.0381800000000002E-2</c:v>
                </c:pt>
                <c:pt idx="1">
                  <c:v>6.8054799999999999E-2</c:v>
                </c:pt>
                <c:pt idx="2">
                  <c:v>5.2474699999999999E-2</c:v>
                </c:pt>
                <c:pt idx="3">
                  <c:v>6.6316200000000006E-2</c:v>
                </c:pt>
                <c:pt idx="4">
                  <c:v>8.7730600000000006E-2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9.2907000000000007E-3</c:v>
                </c:pt>
                <c:pt idx="1">
                  <c:v>1.25708E-2</c:v>
                </c:pt>
                <c:pt idx="2">
                  <c:v>0</c:v>
                </c:pt>
                <c:pt idx="3">
                  <c:v>1.06827E-2</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9.7498399999999999E-2</c:v>
                </c:pt>
                <c:pt idx="3">
                  <c:v>0.35097319999999999</c:v>
                </c:pt>
                <c:pt idx="4">
                  <c:v>0.4007153</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0.75646760000000002</c:v>
                </c:pt>
                <c:pt idx="1">
                  <c:v>0.7206089</c:v>
                </c:pt>
                <c:pt idx="2">
                  <c:v>0.89260039999999996</c:v>
                </c:pt>
                <c:pt idx="3">
                  <c:v>0.6229517</c:v>
                </c:pt>
                <c:pt idx="4">
                  <c:v>0.58364470000000002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Somerset, Wiltshire, Avon and Gloucestershire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4,149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7,547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20493194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8,040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7,547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773441666"/>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4,149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91045744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821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4,149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50721176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3,703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4,149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225777"/>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465095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54607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087195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9128514"/>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4448551"/>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9528256"/>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3898880"/>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4262085"/>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1240676"/>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92720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251008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5032082"/>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9945892"/>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5155973"/>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7773820"/>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933125982"/>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90438219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87443487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782739619"/>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96960691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70388471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13263439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043801085"/>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79255864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4016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72303814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071000651"/>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4717698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12910342"/>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80910819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483166332"/>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530652343"/>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24258306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47727481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17965592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805172234"/>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426928514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164237649"/>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305655855"/>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261275261"/>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57649340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3207537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416821205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3456081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7482067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87982525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153330111"/>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37905483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00724467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755279586"/>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21663234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59563708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259938968"/>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680280580"/>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3572452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84234041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36722250"/>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941900641"/>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737072029"/>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41875264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177340672"/>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834727068"/>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39957256"/>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459675" y="622300"/>
            <a:ext cx="481894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Somerset, Wiltshire, Avon and Gloucestershire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60912720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45590582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004906996"/>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302526393"/>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630197478"/>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32287192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079018450"/>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963112337"/>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833912789"/>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59106161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6062154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421363746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35757309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737362393"/>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440723047"/>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891514818"/>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4246804385"/>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046627370"/>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27049109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727112608"/>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4158171510"/>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45671735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33282488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42097686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487993882"/>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27126127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27883968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62902363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6506909"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Somerset, Wiltshire, Avon and Gloucestershire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409412523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759156233"/>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835326874"/>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088014683"/>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938116041"/>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55192188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641446479"/>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579019215"/>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40584741"/>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51202435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680134013"/>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849684068"/>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10030413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4037454102"/>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52575954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34627426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09626544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688001855"/>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84561194"/>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83071758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410263825"/>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68644211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086069984"/>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214573508"/>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67810922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80513056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707820177"/>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85709649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772389737"/>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54870623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08338960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5546888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834407275"/>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181766121"/>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162177893"/>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598682350"/>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51787821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80609797"/>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450675365"/>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953246956"/>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988595272"/>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75616659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974598015"/>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75683231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479823811"/>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93606508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69645078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44961454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572788899"/>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63579515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47778911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878875078"/>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8524056"/>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396525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323962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266291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83137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916528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144301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7611983"/>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3987154"/>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07007766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31978349"/>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544804"/>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565677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918045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3144209"/>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239461"/>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50930866"/>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298077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926012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6765916"/>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90932891"/>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631076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7615411"/>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1035687"/>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5183829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909060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7821176"/>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545490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2413738"/>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981502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1286501"/>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4858924"/>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633310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1070687"/>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936550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849453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9409411"/>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7028538"/>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0904078"/>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5359848"/>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09852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73921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1022653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9920136"/>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0907717"/>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455050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754338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1370070"/>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057353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090856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266233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906236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128454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3042786"/>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19069836"/>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798996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5660829"/>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748173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7376324"/>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2955335"/>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297515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2237310"/>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8005676"/>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0333996"/>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1245313"/>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2563324"/>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114190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7042637"/>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2142433"/>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0682123"/>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70669173"/>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375321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6028636"/>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020024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258251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52461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4318486"/>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608326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3069380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293100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322127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556333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387744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040013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4979551"/>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4815081"/>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105640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1949698"/>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538926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4602968"/>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217098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856957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379749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542248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0561283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96987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603123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3588077"/>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3900106"/>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9401987"/>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7021407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650523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8543787"/>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1524348"/>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279980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4007681"/>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117583"/>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541844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331727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829881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2934584"/>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236732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950259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3458172"/>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8423562"/>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241642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9730781"/>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716693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53102342"/>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681538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244198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133622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3334227"/>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418690765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United Hospitals Bath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RNZ</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Salisbury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Bristol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Gloucestershire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Somerset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RN3</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Great Western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Bristol and Weston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8924082"/>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482577915"/>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QR1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Gloucestershire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QSL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Somerset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QOX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Bath And North East Somerset, Swindon And Wiltshire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929312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QUY</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Bristol, North Somerset And South Gloucestershire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828412356"/>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2459675" y="622300"/>
            <a:ext cx="4818948" cy="276999"/>
          </a:xfrm>
          <a:prstGeom prst="rect">
            <a:avLst/>
          </a:prstGeom>
          <a:noFill/>
        </p:spPr>
        <p:txBody>
          <a:bodyPr wrap="none" rtlCol="0">
            <a:spAutoFit/>
          </a:bodyPr>
          <a:lstStyle/>
          <a:p>
            <a:pPr algn="r"/>
            <a:r>
              <a:rPr lang="en-GB" sz="1200" b="1" noProof="0">
                <a:solidFill>
                  <a:srgbClr val="336E9F"/>
                </a:solidFill>
                <a:latin typeface="Arial"/>
                <a:cs typeface="Arial"/>
              </a:rPr>
              <a:t>Somerset, Wiltshire, Avon and Gloucestershire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29094</Words>
  <Application>Microsoft Office PowerPoint</Application>
  <PresentationFormat>Custom</PresentationFormat>
  <Paragraphs>7031</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2026-06-26T16:16:06Z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