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2.9128000000000001E-3</c:v>
                </c:pt>
                <c:pt idx="1">
                  <c:v>2.8880900000000001E-2</c:v>
                </c:pt>
                <c:pt idx="2">
                  <c:v>1.16907E-2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5.1636799999999997E-2</c:v>
                </c:pt>
                <c:pt idx="1">
                  <c:v>5.5516000000000003E-2</c:v>
                </c:pt>
                <c:pt idx="2">
                  <c:v>2.3983399999999998E-2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6.0378999999999997E-3</c:v>
                </c:pt>
                <c:pt idx="1">
                  <c:v>1.30957E-2</c:v>
                </c:pt>
                <c:pt idx="2">
                  <c:v>5.8929999999999996E-4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0.92913129999999999</c:v>
                </c:pt>
                <c:pt idx="1">
                  <c:v>0.88386189999999998</c:v>
                </c:pt>
                <c:pt idx="2">
                  <c:v>0.96734920000000002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8.6309000000000004E-3</c:v>
                </c:pt>
                <c:pt idx="1">
                  <c:v>6.1634999999999997E-3</c:v>
                </c:pt>
                <c:pt idx="2">
                  <c:v>7.1780000000000004E-3</c:v>
                </c:pt>
                <c:pt idx="3">
                  <c:v>1.83853E-2</c:v>
                </c:pt>
                <c:pt idx="4">
                  <c:v>1.1299099999999999E-2</c:v>
                </c:pt>
                <c:pt idx="5">
                  <c:v>2.8533200000000002E-2</c:v>
                </c:pt>
                <c:pt idx="6">
                  <c:v>1.08226E-2</c:v>
                </c:pt>
                <c:pt idx="7">
                  <c:v>2.7740999999999998E-3</c:v>
                </c:pt>
                <c:pt idx="8">
                  <c:v>1.0926099999999999E-2</c:v>
                </c:pt>
                <c:pt idx="9">
                  <c:v>7.0105000000000002E-3</c:v>
                </c:pt>
                <c:pt idx="10">
                  <c:v>6.4556100000000005E-2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3.3315699999999997E-2</c:v>
                </c:pt>
                <c:pt idx="1">
                  <c:v>3.4550900000000002E-2</c:v>
                </c:pt>
                <c:pt idx="2">
                  <c:v>3.7528499999999999E-2</c:v>
                </c:pt>
                <c:pt idx="3">
                  <c:v>5.7114600000000001E-2</c:v>
                </c:pt>
                <c:pt idx="4">
                  <c:v>5.0517800000000002E-2</c:v>
                </c:pt>
                <c:pt idx="5">
                  <c:v>4.2885600000000003E-2</c:v>
                </c:pt>
                <c:pt idx="6">
                  <c:v>3.7140600000000003E-2</c:v>
                </c:pt>
                <c:pt idx="7">
                  <c:v>4.0304899999999998E-2</c:v>
                </c:pt>
                <c:pt idx="8">
                  <c:v>6.0297099999999999E-2</c:v>
                </c:pt>
                <c:pt idx="9">
                  <c:v>5.3401400000000002E-2</c:v>
                </c:pt>
                <c:pt idx="10">
                  <c:v>0.1221028</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2.7575E-3</c:v>
                </c:pt>
                <c:pt idx="1">
                  <c:v>6.0740999999999998E-3</c:v>
                </c:pt>
                <c:pt idx="2">
                  <c:v>3.1840300000000002E-2</c:v>
                </c:pt>
                <c:pt idx="3">
                  <c:v>2.1026199999999998E-2</c:v>
                </c:pt>
                <c:pt idx="4">
                  <c:v>1.3284799999999999E-2</c:v>
                </c:pt>
                <c:pt idx="5">
                  <c:v>5.4186E-3</c:v>
                </c:pt>
                <c:pt idx="6">
                  <c:v>1.31235E-2</c:v>
                </c:pt>
                <c:pt idx="7">
                  <c:v>3.3533899999999998E-2</c:v>
                </c:pt>
                <c:pt idx="8">
                  <c:v>0</c:v>
                </c:pt>
                <c:pt idx="9">
                  <c:v>2.33983E-2</c:v>
                </c:pt>
                <c:pt idx="10">
                  <c:v>7.3607000000000004E-3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0.2191729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0.91645699999999997</c:v>
                </c:pt>
                <c:pt idx="1">
                  <c:v>0.86587230000000004</c:v>
                </c:pt>
                <c:pt idx="2">
                  <c:v>0.88594019999999996</c:v>
                </c:pt>
                <c:pt idx="3">
                  <c:v>0.79441550000000005</c:v>
                </c:pt>
                <c:pt idx="4">
                  <c:v>0.85452139999999999</c:v>
                </c:pt>
                <c:pt idx="5">
                  <c:v>0.89394300000000004</c:v>
                </c:pt>
                <c:pt idx="6">
                  <c:v>0.82928369999999996</c:v>
                </c:pt>
                <c:pt idx="7">
                  <c:v>0.84921429999999998</c:v>
                </c:pt>
                <c:pt idx="8">
                  <c:v>0.75952589999999998</c:v>
                </c:pt>
                <c:pt idx="9">
                  <c:v>0.83956869999999995</c:v>
                </c:pt>
                <c:pt idx="10">
                  <c:v>0.78608929999999999</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0.86715149999999996</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4.3399E-2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3.45349E-2</c:v>
                </c:pt>
                <c:pt idx="1">
                  <c:v>7.5522400000000003E-2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2.27447E-2</c:v>
                </c:pt>
                <c:pt idx="1">
                  <c:v>1.4781300000000001E-2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0.9017077</c:v>
                </c:pt>
                <c:pt idx="1">
                  <c:v>0.83451549999999997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5.1467100000000002E-2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0.19569600000000001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5.1930499999999997E-2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9.0652972999999992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0.38058330000000001</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7.3140999999999996E-3</c:v>
                </c:pt>
                <c:pt idx="1">
                  <c:v>2.0869800000000001E-2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3.4429000000000001E-2</c:v>
                </c:pt>
                <c:pt idx="1">
                  <c:v>4.2140499999999997E-2</c:v>
                </c:pt>
                <c:pt idx="2">
                  <c:v>0.1481874</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1.9686999999999999E-3</c:v>
                </c:pt>
                <c:pt idx="1">
                  <c:v>9.9112000000000002E-3</c:v>
                </c:pt>
                <c:pt idx="2">
                  <c:v>4.3434399999999998E-2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0.91085970000000005</c:v>
                </c:pt>
                <c:pt idx="1">
                  <c:v>0.89807079999999995</c:v>
                </c:pt>
                <c:pt idx="2">
                  <c:v>0.42368230000000001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1.8823199999999998E-2</c:v>
                </c:pt>
                <c:pt idx="1">
                  <c:v>5.8558999999999998E-3</c:v>
                </c:pt>
                <c:pt idx="2">
                  <c:v>1.0029E-2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0.12724009999999999</c:v>
                </c:pt>
                <c:pt idx="1">
                  <c:v>5.1702699999999997E-2</c:v>
                </c:pt>
                <c:pt idx="2">
                  <c:v>6.5518400000000004E-2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6.3575000000000003E-3</c:v>
                </c:pt>
                <c:pt idx="1">
                  <c:v>1.41099E-2</c:v>
                </c:pt>
                <c:pt idx="2">
                  <c:v>1.02878E-2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0.37793929999999998</c:v>
                </c:pt>
                <c:pt idx="1">
                  <c:v>0.82833449999999997</c:v>
                </c:pt>
                <c:pt idx="2">
                  <c:v>0.68587810000000005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1.4752999999999999E-3</c:v>
                </c:pt>
                <c:pt idx="1">
                  <c:v>4.4084699999999997E-2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8.8908699999999993E-2</c:v>
                </c:pt>
                <c:pt idx="1">
                  <c:v>0.1277816</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5.0553000000000004E-3</c:v>
                </c:pt>
                <c:pt idx="1">
                  <c:v>6.22512E-2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0.46980240000000001</c:v>
                </c:pt>
                <c:pt idx="1">
                  <c:v>0.3540683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6.4662000000000001E-3</c:v>
                </c:pt>
                <c:pt idx="1">
                  <c:v>2.1439900000000001E-2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7.7790499999999999E-2</c:v>
                </c:pt>
                <c:pt idx="1">
                  <c:v>0.1473111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7.4235000000000004E-3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0.39033810000000002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0.68590130000000005</c:v>
                </c:pt>
                <c:pt idx="1">
                  <c:v>0.59134569999999997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0.83101270000000005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0.7968037</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0.79793080000000005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0.81549119999999997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0.83520139999999998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0.86986730000000001</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0.85346789999999995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0.86005169999999997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0.85388989999999998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0.87390650000000003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0.94606219999999996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0.93641620000000003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0.93607620000000002</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0.93605799999999995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0.94474429999999998</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3.6125200000000003E-2</c:v>
                </c:pt>
                <c:pt idx="1">
                  <c:v>1.8164400000000001E-2</c:v>
                </c:pt>
                <c:pt idx="2">
                  <c:v>3.6494199999999997E-2</c:v>
                </c:pt>
                <c:pt idx="3">
                  <c:v>8.8270999999999992E-3</c:v>
                </c:pt>
                <c:pt idx="4">
                  <c:v>4.3065199999999998E-2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5.8959699999999997E-2</c:v>
                </c:pt>
                <c:pt idx="1">
                  <c:v>5.52577E-2</c:v>
                </c:pt>
                <c:pt idx="2">
                  <c:v>3.00787E-2</c:v>
                </c:pt>
                <c:pt idx="3">
                  <c:v>2.3680300000000001E-2</c:v>
                </c:pt>
                <c:pt idx="4">
                  <c:v>4.82391E-2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8.4218000000000001E-3</c:v>
                </c:pt>
                <c:pt idx="1">
                  <c:v>4.3023000000000002E-3</c:v>
                </c:pt>
                <c:pt idx="2">
                  <c:v>1.01598E-2</c:v>
                </c:pt>
                <c:pt idx="3">
                  <c:v>7.5114999999999999E-3</c:v>
                </c:pt>
                <c:pt idx="4">
                  <c:v>1.1770600000000001E-2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0.83825349999999998</c:v>
                </c:pt>
                <c:pt idx="1">
                  <c:v>0.77516079999999998</c:v>
                </c:pt>
                <c:pt idx="2">
                  <c:v>0.8020157</c:v>
                </c:pt>
                <c:pt idx="3">
                  <c:v>0.86033499999999996</c:v>
                </c:pt>
                <c:pt idx="4">
                  <c:v>0.88744829999999997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0.78304370000000001</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0.78141499999999997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0.7888889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0.79775879999999999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0.80316169999999998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0.69124249999999998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0.69654640000000001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0.69531849999999995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0.70164059999999995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0.71795799999999999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0.79744429999999999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0.77915290000000004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0.78083670000000005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0.78984330000000003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0.80573170000000005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0.76337339999999998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0.7475193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0.75932940000000004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0.77179209999999998</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0.77933319999999995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0.66793559999999996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0.71853820000000002</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0.79697499999999999</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0.82127419999999995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0.83819480000000002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0.95245590000000002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0.94538359999999999</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0.95213619999999999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0.94909429999999995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0.95067670000000004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0.82202589999999998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0.80674449999999998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0.81022830000000001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0.81501259999999998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0.82920939999999999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0.96736089999999997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0.9600128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0.96787670000000003</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0.97125709999999998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0.9687964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0.88051950000000001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0.87211249999999996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0.87859529999999997</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0.87990679999999999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0.88532829999999996</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0.93694200000000005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0.92485870000000003</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0.92173910000000003</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0.93699250000000001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0.9287223</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1.5537999999999999E-3</c:v>
                </c:pt>
                <c:pt idx="1">
                  <c:v>2.6733999999999998E-3</c:v>
                </c:pt>
                <c:pt idx="2">
                  <c:v>1.67396E-2</c:v>
                </c:pt>
                <c:pt idx="3">
                  <c:v>1.6981699999999999E-2</c:v>
                </c:pt>
                <c:pt idx="4">
                  <c:v>5.3600999999999996E-3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1.78941E-2</c:v>
                </c:pt>
                <c:pt idx="1">
                  <c:v>4.2639700000000003E-2</c:v>
                </c:pt>
                <c:pt idx="2">
                  <c:v>5.0351E-2</c:v>
                </c:pt>
                <c:pt idx="3">
                  <c:v>4.3507700000000003E-2</c:v>
                </c:pt>
                <c:pt idx="4">
                  <c:v>1.8339000000000001E-2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5.3937999999999998E-3</c:v>
                </c:pt>
                <c:pt idx="1">
                  <c:v>7.6113999999999999E-3</c:v>
                </c:pt>
                <c:pt idx="2">
                  <c:v>2.4725400000000002E-2</c:v>
                </c:pt>
                <c:pt idx="3">
                  <c:v>1.3658200000000001E-2</c:v>
                </c:pt>
                <c:pt idx="4">
                  <c:v>3.6091000000000001E-3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0.94373580000000001</c:v>
                </c:pt>
                <c:pt idx="1">
                  <c:v>0.87026440000000005</c:v>
                </c:pt>
                <c:pt idx="2">
                  <c:v>0.83074289999999995</c:v>
                </c:pt>
                <c:pt idx="3">
                  <c:v>0.82422580000000001</c:v>
                </c:pt>
                <c:pt idx="4">
                  <c:v>0.94803800000000005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0.8702801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0.85916360000000003</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0.86997849999999999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0.88411499999999998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0.88594240000000002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0.8415435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0.83540800000000004</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0.85306899999999997</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0.86550970000000005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0.86422580000000004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0.75436479999999995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0.72358719999999999</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0.74772320000000003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0.7674069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0.77280459999999995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0.59093329999999999</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0.59437079999999998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0.58751900000000001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0.74617739999999999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0.81178450000000002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0.84193859999999998</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0.86966080000000001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0.8775693</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0.8285401</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0.81732629999999995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0.81823179999999995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0.84252179999999999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0.82731239999999995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0.83236829999999995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0.83864309999999997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0.83583379999999996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0.85182000000000002</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0.85016199999999997</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0.71419900000000003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0.69357690000000005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0.72350230000000004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0.7468572</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0.73165619999999998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0.79786069999999998</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0.77734700000000001</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0.80049400000000004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0.81892339999999997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0.80910950000000004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0.93077180000000004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0.92956839999999996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0.94295620000000002</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0.95105989999999996</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0.94966539999999999</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4.9550999999999996E-3</c:v>
                </c:pt>
                <c:pt idx="1">
                  <c:v>3.0095299999999998E-2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3.6607000000000001E-2</c:v>
                </c:pt>
                <c:pt idx="1">
                  <c:v>5.2462000000000002E-2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1.7307599999999999E-2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0.2006646</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0.79469849999999997</c:v>
                </c:pt>
                <c:pt idx="1">
                  <c:v>0.71489119999999995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0.98860590000000004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0.98632010000000003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0.99030379999999996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0.9950156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0.99335180000000001</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0.9434555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0.94651540000000001</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0.94647460000000005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0.94904140000000003</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0.95722169999999995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0.70863310000000002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0.66666669999999995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0.6609756</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0.67918860000000003</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0.68992249999999999</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0.79828940000000004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0.7578125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0.74900719999999998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0.76627219999999996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0.75074850000000004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0.74627920000000003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0.71848420000000002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0.72454620000000003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0.7490829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0.73870480000000005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0.66581849999999998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0.70047389999999998</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0.70421149999999999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0.70910700000000004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0.74547019999999997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0.83600839999999998</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0.80988590000000005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0.7630962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0.80924859999999998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0.79013250000000002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0.91361250000000005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0.9072559</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0.90672079999999999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0.90818989999999999</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0.9188151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0.83143650000000002</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0.82060109999999997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0.82785120000000001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0.83574440000000005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0.84149119999999999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0.90214289999999997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0.88097099999999995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0.85874799999999996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0.87453599999999998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0.90053150000000004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0.68860060000000001</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1.26032E-2</c:v>
                </c:pt>
                <c:pt idx="1">
                  <c:v>0</c:v>
                </c:pt>
                <c:pt idx="2">
                  <c:v>9.2170000000000001E-4</c:v>
                </c:pt>
                <c:pt idx="3">
                  <c:v>2.4627999999999998E-3</c:v>
                </c:pt>
                <c:pt idx="4">
                  <c:v>3.1415100000000001E-2</c:v>
                </c:pt>
                <c:pt idx="5">
                  <c:v>3.8950999999999999E-3</c:v>
                </c:pt>
                <c:pt idx="6">
                  <c:v>6.7989999999999999E-4</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4.4139200000000003E-2</c:v>
                </c:pt>
                <c:pt idx="1">
                  <c:v>6.4916199999999993E-2</c:v>
                </c:pt>
                <c:pt idx="2">
                  <c:v>6.1102900000000002E-2</c:v>
                </c:pt>
                <c:pt idx="3">
                  <c:v>7.1582599999999996E-2</c:v>
                </c:pt>
                <c:pt idx="4">
                  <c:v>6.20367E-2</c:v>
                </c:pt>
                <c:pt idx="5">
                  <c:v>4.5773000000000001E-2</c:v>
                </c:pt>
                <c:pt idx="6">
                  <c:v>4.2705800000000002E-2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4.1123199999999999E-2</c:v>
                </c:pt>
                <c:pt idx="1">
                  <c:v>1.9481100000000001E-2</c:v>
                </c:pt>
                <c:pt idx="2">
                  <c:v>1.0857E-2</c:v>
                </c:pt>
                <c:pt idx="3">
                  <c:v>1.54214E-2</c:v>
                </c:pt>
                <c:pt idx="4">
                  <c:v>3.7638400000000002E-2</c:v>
                </c:pt>
                <c:pt idx="5">
                  <c:v>1.54419E-2</c:v>
                </c:pt>
                <c:pt idx="6">
                  <c:v>9.6570000000000007E-3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0.79073599999999999</c:v>
                </c:pt>
                <c:pt idx="1">
                  <c:v>0.74320949999999997</c:v>
                </c:pt>
                <c:pt idx="2">
                  <c:v>0.74080060000000003</c:v>
                </c:pt>
                <c:pt idx="3">
                  <c:v>0.75404420000000005</c:v>
                </c:pt>
                <c:pt idx="4">
                  <c:v>0.69130400000000003</c:v>
                </c:pt>
                <c:pt idx="5">
                  <c:v>0.85439169999999998</c:v>
                </c:pt>
                <c:pt idx="6">
                  <c:v>0.89256639999999998</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0.90788559999999996</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0.88880369999999997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0.88326850000000001</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0.88647869999999995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0.89037040000000001</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0.87510069999999995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0.85534589999999999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0.84414420000000001</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0.86329109999999998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0.85427580000000003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0.86631639999999999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0.87864330000000002</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0.89645620000000004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0.84991280000000002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0.86454850000000005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0.87207489999999999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0.88118810000000003</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0.859375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0.81049559999999998</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0.82297299999999995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0.81853279999999995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0.79710139999999996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0.81430360000000002</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0.88785829999999999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0.89002559999999997</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0.88152079999999999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0.87439219999999995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0.89320390000000005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0.88220710000000002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0.86636250000000004</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0.86715140000000002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0.86441800000000002</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0.86622270000000001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0.81021089999999996</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0.80402149999999994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0.80191869999999998</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0.80166199999999999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0.79450639999999995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0.83359249999999996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0.83779970000000004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0.84273710000000002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0.76470590000000005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0.77749679999999999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1.44805E-2</c:v>
                </c:pt>
                <c:pt idx="1">
                  <c:v>5.5057999999999999E-3</c:v>
                </c:pt>
                <c:pt idx="2">
                  <c:v>2.0449100000000001E-2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2.5328900000000001E-2</c:v>
                </c:pt>
                <c:pt idx="1">
                  <c:v>6.4571600000000007E-2</c:v>
                </c:pt>
                <c:pt idx="2">
                  <c:v>6.4506900000000006E-2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1.2775099999999999E-2</c:v>
                </c:pt>
                <c:pt idx="1">
                  <c:v>1.19761E-2</c:v>
                </c:pt>
                <c:pt idx="2">
                  <c:v>1.55362E-2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0.94928349999999995</c:v>
                </c:pt>
                <c:pt idx="1">
                  <c:v>0.80232440000000005</c:v>
                </c:pt>
                <c:pt idx="2">
                  <c:v>0.73744960000000004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0.84262590000000004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0.83618579999999998</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0.85529509999999997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0.82857139999999996</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0.83078960000000002</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0.83141989999999999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0.57596780000000003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0.55518880000000004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0.58158549999999998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0.58216780000000001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0.60439560000000003</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0.62588379999999999</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0.60226919999999995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0.63513509999999995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0.63348559999999998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0.64938770000000001</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0.87444109999999997</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0.87941630000000004</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0.89725520000000003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0.90354610000000002</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0.89897609999999994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0.73143709999999995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0.7264931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0.72330689999999997</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0.74003569999999996</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0.7435754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0.76516019999999996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0.75790400000000002</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0.75871080000000002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0.76197300000000001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0.76486270000000001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0.34437699999999999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0.47142859999999998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0.57727269999999997</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0.5645289</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0.56717620000000002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0.58126929999999999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0.59090909999999996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0.92364120000000005</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1.0577700000000001E-2</c:v>
                </c:pt>
                <c:pt idx="1">
                  <c:v>0</c:v>
                </c:pt>
                <c:pt idx="2">
                  <c:v>4.2979999999999998E-4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6.3044199999999995E-2</c:v>
                </c:pt>
                <c:pt idx="1">
                  <c:v>2.95564E-2</c:v>
                </c:pt>
                <c:pt idx="2">
                  <c:v>9.8402000000000003E-3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1.05439E-2</c:v>
                </c:pt>
                <c:pt idx="1">
                  <c:v>5.0980000000000001E-3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6.5868000000000003E-3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0.7708583</c:v>
                </c:pt>
                <c:pt idx="1">
                  <c:v>0.95491009999999998</c:v>
                </c:pt>
                <c:pt idx="2">
                  <c:v>0.99292809999999998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0.59763060000000001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0.58358790000000005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0.66201350000000003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0.67564259999999998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0.69121049999999995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0.90406819999999999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0.88411059999999997</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0.903057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0.90415069999999997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0.89869529999999997</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0.93000850000000002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0.91253980000000001</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0.91411390000000003</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0.92677410000000005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0.91178020000000004</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0.66314720000000005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0.65636099999999997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0.67601679999999997</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0.69586040000000005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0.69732170000000004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0.79126209999999997</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0.82777780000000001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0.84979550000000004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0.83545040000000004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0.34666669999999999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0.31069370000000002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0.35532229999999998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0.3851541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0.37948720000000002</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9.0763377999999992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8.9461784000000009</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9.0275201999999997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9.1099949000000002</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9.0953874999999993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0.42816359999999998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0.42562929999999999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0.42657030000000001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0.43884889999999999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0.42146260000000002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1</c:v>
                </c:pt>
                <c:pt idx="3">
                  <c:v>0</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26</c:v>
                </c:pt>
                <c:pt idx="1">
                  <c:v>37</c:v>
                </c:pt>
                <c:pt idx="2">
                  <c:v>44</c:v>
                </c:pt>
                <c:pt idx="3">
                  <c:v>54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35</c:v>
                </c:pt>
                <c:pt idx="1">
                  <c:v>24</c:v>
                </c:pt>
                <c:pt idx="2">
                  <c:v>16</c:v>
                </c:pt>
                <c:pt idx="3">
                  <c:v>7</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30</c:v>
                </c:pt>
                <c:pt idx="1">
                  <c:v>44</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30</c:v>
                </c:pt>
                <c:pt idx="1">
                  <c:v>16</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8.7652000000000008E-3</c:v>
                </c:pt>
                <c:pt idx="1">
                  <c:v>1.4502299999999999E-2</c:v>
                </c:pt>
                <c:pt idx="2">
                  <c:v>1.44636E-2</c:v>
                </c:pt>
                <c:pt idx="3">
                  <c:v>2.0304099999999999E-2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4.8357200000000003E-2</c:v>
                </c:pt>
                <c:pt idx="1">
                  <c:v>3.7326699999999997E-2</c:v>
                </c:pt>
                <c:pt idx="2">
                  <c:v>3.5398499999999999E-2</c:v>
                </c:pt>
                <c:pt idx="3">
                  <c:v>6.7252999999999993E-2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1.5640999999999999E-3</c:v>
                </c:pt>
                <c:pt idx="1">
                  <c:v>0</c:v>
                </c:pt>
                <c:pt idx="2">
                  <c:v>3.1508999999999999E-3</c:v>
                </c:pt>
                <c:pt idx="3">
                  <c:v>1.23556E-2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0.17712449999999999</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0.84746719999999998</c:v>
                </c:pt>
                <c:pt idx="1">
                  <c:v>0.8214188</c:v>
                </c:pt>
                <c:pt idx="2">
                  <c:v>0.87299729999999998</c:v>
                </c:pt>
                <c:pt idx="3">
                  <c:v>0.58519980000000005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6.0720000000000001E-4</c:v>
                </c:pt>
                <c:pt idx="1">
                  <c:v>4.0834000000000001E-3</c:v>
                </c:pt>
                <c:pt idx="2">
                  <c:v>1.7054400000000001E-2</c:v>
                </c:pt>
                <c:pt idx="3">
                  <c:v>5.8422999999999999E-3</c:v>
                </c:pt>
                <c:pt idx="4">
                  <c:v>1.38716E-2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4.0694899999999999E-2</c:v>
                </c:pt>
                <c:pt idx="1">
                  <c:v>6.8277099999999993E-2</c:v>
                </c:pt>
                <c:pt idx="2">
                  <c:v>5.27462E-2</c:v>
                </c:pt>
                <c:pt idx="3">
                  <c:v>6.6607399999999997E-2</c:v>
                </c:pt>
                <c:pt idx="4">
                  <c:v>8.7959700000000002E-2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9.1342000000000003E-3</c:v>
                </c:pt>
                <c:pt idx="1">
                  <c:v>1.2459700000000001E-2</c:v>
                </c:pt>
                <c:pt idx="2">
                  <c:v>0</c:v>
                </c:pt>
                <c:pt idx="3">
                  <c:v>1.0537100000000001E-2</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9.7362599999999994E-2</c:v>
                </c:pt>
                <c:pt idx="3">
                  <c:v>0.35097319999999999</c:v>
                </c:pt>
                <c:pt idx="4">
                  <c:v>0.40060079999999998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0.76208310000000001</c:v>
                </c:pt>
                <c:pt idx="1">
                  <c:v>0.74091890000000005</c:v>
                </c:pt>
                <c:pt idx="2">
                  <c:v>0.89790669999999995</c:v>
                </c:pt>
                <c:pt idx="3">
                  <c:v>0.64552929999999997</c:v>
                </c:pt>
                <c:pt idx="4">
                  <c:v>0.59793600000000002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Peninsula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3,979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7,077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80309029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7,529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07017474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3,979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871208958"/>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3,979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614649671"/>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3,662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3,979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137090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531418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7266432"/>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476500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846879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690007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3075172"/>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513476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4764598"/>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3539588"/>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1146053"/>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238488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8770048"/>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937308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441876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656147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39970925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56751256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3034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8284044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59496745"/>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92471965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564240772"/>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7014234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78653838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31428561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83063652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0377851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138527157"/>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289969747"/>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77788497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404056280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823980024"/>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33118633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207626742"/>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73583704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267547345"/>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24450693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545928547"/>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98230729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015273439"/>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480024302"/>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31521965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83035967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262888489"/>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39669274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40180312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5862380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07960932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71455738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11120756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17523741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324208473"/>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792561606"/>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91723914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06322058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70723811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235183748"/>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66533697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895354277"/>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Q42_5. Patient completely had enough understandable information about their response to immunotherapy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8954359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17049033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27997821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33403732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690977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40604870"/>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82277089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81994046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25408674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5170353" y="622300"/>
            <a:ext cx="210827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Peninsula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25419901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59825058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99765283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566437360"/>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757135631"/>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24760308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05415365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70046511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108721944"/>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13460156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09488913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736980274"/>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85741897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565749731"/>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15890453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40311457"/>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09880733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19629277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288597583"/>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769655014"/>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70411272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84892969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712368994"/>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170759977"/>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01926152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88155150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181361259"/>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197285105"/>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208203"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Peninsula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96673183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0172406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40395241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52193432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67164137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6488709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77623784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404199721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2086470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5587688"/>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30204894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9754929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63611371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97743211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24778753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81301413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99922666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044677583"/>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99433458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88945515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424901028"/>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88502891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04454235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212491294"/>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238598344"/>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67259353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00120471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65675618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90513502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755355094"/>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6761013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69062370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801101873"/>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511062184"/>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067167511"/>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443988062"/>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30186141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420809539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851485719"/>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19548684"/>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93742973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342927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359318625"/>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5770288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96222656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85992586"/>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19476523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81711957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75349745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13092603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7269582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45019511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110036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4141470"/>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1583140"/>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742924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568835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288249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76448"/>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070088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27204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48116499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6221329"/>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761031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751817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5058298"/>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9954922"/>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076770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2864626"/>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6832409"/>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3148872"/>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047401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120533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7203354"/>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2917758"/>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938958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878066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097934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530540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9169911"/>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4064638"/>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088743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17409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218071"/>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745984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2992473"/>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598651"/>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324646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6750719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141904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4917570"/>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4994359"/>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9075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7392861"/>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3186690"/>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518395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113792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017788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172723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2587299"/>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724676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344527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965280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89630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550800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978948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3430887"/>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264231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530479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29931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60918307"/>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8758418"/>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199399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0091192"/>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928893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4920820"/>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9054883"/>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8092779"/>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375794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773568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003056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692959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6427810"/>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266509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055624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10382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105242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324703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679823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976879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359643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638791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81638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701677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0749933"/>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9842560"/>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9734044"/>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262115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5144027"/>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255307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3594620"/>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869147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0415290"/>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139841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842343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003631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8869200"/>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244501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10753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2418405"/>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428749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097561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667842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222380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48861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6949602"/>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4022074"/>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84264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9062049"/>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847588"/>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6294012"/>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477442"/>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6374382"/>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156358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292141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8088779"/>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8321097"/>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852119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098803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0927111"/>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1775091"/>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9425485"/>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3528895"/>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151922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0618718"/>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84634138"/>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Devon University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Torbay and South Devon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Cornwall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Plymouth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0681889"/>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3147739078"/>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QJK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Devon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QT6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Cornwall And The Isles Of Scilly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5170353" y="622300"/>
            <a:ext cx="2108270" cy="276999"/>
          </a:xfrm>
          <a:prstGeom prst="rect">
            <a:avLst/>
          </a:prstGeom>
          <a:noFill/>
        </p:spPr>
        <p:txBody>
          <a:bodyPr wrap="none" rtlCol="0">
            <a:spAutoFit/>
          </a:bodyPr>
          <a:lstStyle/>
          <a:p>
            <a:pPr algn="r"/>
            <a:r>
              <a:rPr lang="en-GB" sz="1200" b="1" noProof="0">
                <a:solidFill>
                  <a:srgbClr val="336E9F"/>
                </a:solidFill>
                <a:latin typeface="Arial"/>
                <a:cs typeface="Arial"/>
              </a:rPr>
              <a:t>Peninsula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28978</Words>
  <Application>Microsoft Office PowerPoint</Application>
  <PresentationFormat>Custom</PresentationFormat>
  <Paragraphs>7132</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