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79.xml" ContentType="application/vnd.openxmlformats-officedocument.drawingml.chart+xml"/>
  <Override PartName="/ppt/charts/style63.xml" ContentType="application/vnd.ms-office.chartstyle+xml"/>
  <Override PartName="/ppt/charts/colors63.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6"/>
  </p:notesMasterIdLst>
  <p:sldIdLst>
    <p:sldId id="257" r:id="rId6"/>
    <p:sldId id="363" r:id="rId7"/>
    <p:sldId id="258" r:id="rId8"/>
    <p:sldId id="350" r:id="rId9"/>
    <p:sldId id="343" r:id="rId10"/>
    <p:sldId id="344" r:id="rId11"/>
    <p:sldId id="345" r:id="rId12"/>
    <p:sldId id="346" r:id="rId13"/>
    <p:sldId id="365"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 id="328" r:id="rId75"/>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viewProps" Target="viewProps.xml"/><Relationship Id="rId8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notesMaster" Target="notesMasters/notesMaster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63.xml"/><Relationship Id="rId1" Type="http://schemas.microsoft.com/office/2011/relationships/chartStyle" Target="style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0.88503089999999995</c:v>
                </c:pt>
                <c:pt idx="1">
                  <c:v>0.78636919999999999</c:v>
                </c:pt>
                <c:pt idx="2">
                  <c:v>0.93266349999999998</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3.2114000000000001E-3</c:v>
                </c:pt>
                <c:pt idx="1">
                  <c:v>2.9399600000000001E-2</c:v>
                </c:pt>
                <c:pt idx="2">
                  <c:v>1.2047799999999999E-2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5.10397E-2</c:v>
                </c:pt>
                <c:pt idx="1">
                  <c:v>5.4478699999999998E-2</c:v>
                </c:pt>
                <c:pt idx="2">
                  <c:v>2.3269100000000001E-2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6.3365000000000001E-3</c:v>
                </c:pt>
                <c:pt idx="1">
                  <c:v>1.3614299999999999E-2</c:v>
                </c:pt>
                <c:pt idx="2">
                  <c:v>9.4640000000000002E-4</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5.4381600000000002E-2</c:v>
                </c:pt>
                <c:pt idx="1">
                  <c:v>0.11613809999999999</c:v>
                </c:pt>
                <c:pt idx="2">
                  <c:v>3.1073199999999999E-2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0.92810099999999995</c:v>
                </c:pt>
                <c:pt idx="1">
                  <c:v>0.86898540000000002</c:v>
                </c:pt>
                <c:pt idx="2">
                  <c:v>0.95540139999999996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0.876718</c:v>
                </c:pt>
                <c:pt idx="1">
                  <c:v>0.82888249999999997</c:v>
                </c:pt>
                <c:pt idx="2">
                  <c:v>0.85974360000000005</c:v>
                </c:pt>
                <c:pt idx="3">
                  <c:v>0.7373132</c:v>
                </c:pt>
                <c:pt idx="4">
                  <c:v>0.79783219999999999</c:v>
                </c:pt>
                <c:pt idx="5">
                  <c:v>0.82041719999999996</c:v>
                </c:pt>
                <c:pt idx="6">
                  <c:v>0.78908339999999999</c:v>
                </c:pt>
                <c:pt idx="7">
                  <c:v>0.82236109999999996</c:v>
                </c:pt>
                <c:pt idx="8">
                  <c:v>0.70960380000000001</c:v>
                </c:pt>
                <c:pt idx="9">
                  <c:v>0.77516620000000003</c:v>
                </c:pt>
                <c:pt idx="10">
                  <c:v>0.67003570000000001</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9.6845999999999998E-3</c:v>
                </c:pt>
                <c:pt idx="1">
                  <c:v>8.3844000000000002E-3</c:v>
                </c:pt>
                <c:pt idx="2">
                  <c:v>7.7621000000000001E-3</c:v>
                </c:pt>
                <c:pt idx="3">
                  <c:v>1.91589E-2</c:v>
                </c:pt>
                <c:pt idx="4">
                  <c:v>1.18E-2</c:v>
                </c:pt>
                <c:pt idx="5">
                  <c:v>2.9564199999999999E-2</c:v>
                </c:pt>
                <c:pt idx="6">
                  <c:v>1.3205E-2</c:v>
                </c:pt>
                <c:pt idx="7">
                  <c:v>3.3511000000000001E-3</c:v>
                </c:pt>
                <c:pt idx="8">
                  <c:v>1.18012E-2</c:v>
                </c:pt>
                <c:pt idx="9">
                  <c:v>7.3099000000000003E-3</c:v>
                </c:pt>
                <c:pt idx="10">
                  <c:v>6.4806199999999994E-2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3.1208300000000001E-2</c:v>
                </c:pt>
                <c:pt idx="1">
                  <c:v>3.0109E-2</c:v>
                </c:pt>
                <c:pt idx="2">
                  <c:v>3.6360299999999998E-2</c:v>
                </c:pt>
                <c:pt idx="3">
                  <c:v>5.5567499999999999E-2</c:v>
                </c:pt>
                <c:pt idx="4">
                  <c:v>4.95161E-2</c:v>
                </c:pt>
                <c:pt idx="5">
                  <c:v>4.0823600000000002E-2</c:v>
                </c:pt>
                <c:pt idx="6">
                  <c:v>3.23757E-2</c:v>
                </c:pt>
                <c:pt idx="7">
                  <c:v>3.9150900000000002E-2</c:v>
                </c:pt>
                <c:pt idx="8">
                  <c:v>5.8546899999999999E-2</c:v>
                </c:pt>
                <c:pt idx="9">
                  <c:v>5.2802599999999998E-2</c:v>
                </c:pt>
                <c:pt idx="10">
                  <c:v>0.12160269999999999</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3.8111999999999998E-3</c:v>
                </c:pt>
                <c:pt idx="1">
                  <c:v>8.2950000000000003E-3</c:v>
                </c:pt>
                <c:pt idx="2">
                  <c:v>3.2424399999999999E-2</c:v>
                </c:pt>
                <c:pt idx="3">
                  <c:v>2.1799800000000001E-2</c:v>
                </c:pt>
                <c:pt idx="4">
                  <c:v>1.37856E-2</c:v>
                </c:pt>
                <c:pt idx="5">
                  <c:v>6.4495999999999998E-3</c:v>
                </c:pt>
                <c:pt idx="6">
                  <c:v>1.5506000000000001E-2</c:v>
                </c:pt>
                <c:pt idx="7">
                  <c:v>3.4111000000000002E-2</c:v>
                </c:pt>
                <c:pt idx="8">
                  <c:v>0</c:v>
                </c:pt>
                <c:pt idx="9">
                  <c:v>2.3697699999999999E-2</c:v>
                </c:pt>
                <c:pt idx="10">
                  <c:v>7.6108E-3</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7.8577800000000003E-2</c:v>
                </c:pt>
                <c:pt idx="1">
                  <c:v>0.1243291</c:v>
                </c:pt>
                <c:pt idx="2">
                  <c:v>6.3709600000000005E-2</c:v>
                </c:pt>
                <c:pt idx="3">
                  <c:v>0.16616069999999999</c:v>
                </c:pt>
                <c:pt idx="4">
                  <c:v>0.12706609999999999</c:v>
                </c:pt>
                <c:pt idx="5">
                  <c:v>0.1027454</c:v>
                </c:pt>
                <c:pt idx="6">
                  <c:v>0.14982999999999999</c:v>
                </c:pt>
                <c:pt idx="7">
                  <c:v>0.101026</c:v>
                </c:pt>
                <c:pt idx="8">
                  <c:v>0.2200481</c:v>
                </c:pt>
                <c:pt idx="9">
                  <c:v>0.1410235</c:v>
                </c:pt>
                <c:pt idx="10">
                  <c:v>0.1359446</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0.92142219999999997</c:v>
                </c:pt>
                <c:pt idx="1">
                  <c:v>0.87567090000000003</c:v>
                </c:pt>
                <c:pt idx="2">
                  <c:v>0.86781600000000003</c:v>
                </c:pt>
                <c:pt idx="3">
                  <c:v>0.7804508</c:v>
                </c:pt>
                <c:pt idx="4">
                  <c:v>0.85274899999999998</c:v>
                </c:pt>
                <c:pt idx="5">
                  <c:v>0.88914780000000004</c:v>
                </c:pt>
                <c:pt idx="6">
                  <c:v>0.85016999999999998</c:v>
                </c:pt>
                <c:pt idx="7">
                  <c:v>0.8373292</c:v>
                </c:pt>
                <c:pt idx="8">
                  <c:v>0.77618290000000001</c:v>
                </c:pt>
                <c:pt idx="9">
                  <c:v>0.83156300000000005</c:v>
                </c:pt>
                <c:pt idx="10">
                  <c:v>0.86405540000000003</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0.8690755</c:v>
                </c:pt>
                <c:pt idx="1">
                  <c:v>0.71567860000000005</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0</c:v>
                </c:pt>
                <c:pt idx="1">
                  <c:v>4.38348E-2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3.06869E-2</c:v>
                </c:pt>
                <c:pt idx="1">
                  <c:v>7.4650900000000006E-2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2.4668699999999998E-2</c:v>
                </c:pt>
                <c:pt idx="1">
                  <c:v>1.5217E-2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7.5568999999999997E-2</c:v>
                </c:pt>
                <c:pt idx="1">
                  <c:v>0.15061859999999999</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0.88095190000000001</c:v>
                </c:pt>
                <c:pt idx="1">
                  <c:v>0.8405996</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8.7662037000000002</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5.3358599999999999E-2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0.191913</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5.3822000000000002E-2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-8.0652972999999992</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9.0234121999999992</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0.87021349999999997</c:v>
                </c:pt>
                <c:pt idx="1">
                  <c:v>0.82514940000000003</c:v>
                </c:pt>
                <c:pt idx="2">
                  <c:v>0.3810423</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7.8247000000000004E-3</c:v>
                </c:pt>
                <c:pt idx="1">
                  <c:v>2.1367199999999999E-2</c:v>
                </c:pt>
                <c:pt idx="2">
                  <c:v>0</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3.3407899999999997E-2</c:v>
                </c:pt>
                <c:pt idx="1">
                  <c:v>4.1145599999999997E-2</c:v>
                </c:pt>
                <c:pt idx="2">
                  <c:v>0.1472696</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2.4792999999999998E-3</c:v>
                </c:pt>
                <c:pt idx="1">
                  <c:v>1.04086E-2</c:v>
                </c:pt>
                <c:pt idx="2">
                  <c:v>4.3893300000000003E-2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8.6074700000000004E-2</c:v>
                </c:pt>
                <c:pt idx="1">
                  <c:v>0.1019292</c:v>
                </c:pt>
                <c:pt idx="2">
                  <c:v>0.42779489999999998</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0.91392530000000005</c:v>
                </c:pt>
                <c:pt idx="1">
                  <c:v>0.88333830000000002</c:v>
                </c:pt>
                <c:pt idx="2">
                  <c:v>0.46305380000000002</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0.2466082</c:v>
                </c:pt>
                <c:pt idx="1">
                  <c:v>0.77098789999999995</c:v>
                </c:pt>
                <c:pt idx="2">
                  <c:v>0.60464969999999996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2.0820000000000002E-2</c:v>
                </c:pt>
                <c:pt idx="1">
                  <c:v>6.8374000000000004E-3</c:v>
                </c:pt>
                <c:pt idx="2">
                  <c:v>1.0756E-2</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0.12324640000000001</c:v>
                </c:pt>
                <c:pt idx="1">
                  <c:v>4.9739699999999998E-2</c:v>
                </c:pt>
                <c:pt idx="2">
                  <c:v>6.4064200000000002E-2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8.3543000000000003E-3</c:v>
                </c:pt>
                <c:pt idx="1">
                  <c:v>1.50914E-2</c:v>
                </c:pt>
                <c:pt idx="2">
                  <c:v>1.1014899999999999E-2</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0.60097100000000003</c:v>
                </c:pt>
                <c:pt idx="1">
                  <c:v>0.1573436</c:v>
                </c:pt>
                <c:pt idx="2">
                  <c:v>0.30951519999999999</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0.36738769999999998</c:v>
                </c:pt>
                <c:pt idx="1">
                  <c:v>0.82521040000000001</c:v>
                </c:pt>
                <c:pt idx="2">
                  <c:v>0.67849440000000005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0.40274840000000001</c:v>
                </c:pt>
                <c:pt idx="1">
                  <c:v>0.30599589999999999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2.4989999999999999E-3</c:v>
                </c:pt>
                <c:pt idx="1">
                  <c:v>4.49687E-2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8.68612E-2</c:v>
                </c:pt>
                <c:pt idx="1">
                  <c:v>0.1260135</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6.0790999999999996E-3</c:v>
                </c:pt>
                <c:pt idx="1">
                  <c:v>6.3135200000000002E-2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0.50181229999999999</c:v>
                </c:pt>
                <c:pt idx="1">
                  <c:v>0.45988669999999998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0.49818770000000001</c:v>
                </c:pt>
                <c:pt idx="1">
                  <c:v>0.49842180000000003</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0.59422109999999995</c:v>
                </c:pt>
                <c:pt idx="1">
                  <c:v>0.44091089999999999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7.4942999999999997E-3</c:v>
                </c:pt>
                <c:pt idx="1">
                  <c:v>2.30327E-2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7.5734399999999993E-2</c:v>
                </c:pt>
                <c:pt idx="1">
                  <c:v>0.14412549999999999</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8.4515000000000007E-3</c:v>
                </c:pt>
                <c:pt idx="1">
                  <c:v>0</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0.31409870000000001</c:v>
                </c:pt>
                <c:pt idx="1">
                  <c:v>0.39193090000000003</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0.65954559999999995</c:v>
                </c:pt>
                <c:pt idx="1">
                  <c:v>0.60199199999999997</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0.83536770000000005</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0.79485729999999999</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0.81169409999999997</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0.7996858</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0.80489029999999995</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0.85040859999999996</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0.84130130000000003</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0.8461999</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0.85078129999999996</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0.85306740000000003</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0.93024799999999996</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0.92786590000000002</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0.93147679999999999</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0.93590099999999998</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0.93788000000000005</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0.76574019999999998</c:v>
                </c:pt>
                <c:pt idx="1">
                  <c:v>0.70510790000000001</c:v>
                </c:pt>
                <c:pt idx="2">
                  <c:v>0.72528300000000001</c:v>
                </c:pt>
                <c:pt idx="3">
                  <c:v>0.84019529999999998</c:v>
                </c:pt>
                <c:pt idx="4">
                  <c:v>0.7843734</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3.6652999999999998E-2</c:v>
                </c:pt>
                <c:pt idx="1">
                  <c:v>1.8806900000000001E-2</c:v>
                </c:pt>
                <c:pt idx="2">
                  <c:v>3.7604100000000001E-2</c:v>
                </c:pt>
                <c:pt idx="3">
                  <c:v>9.8192000000000002E-3</c:v>
                </c:pt>
                <c:pt idx="4">
                  <c:v>4.3613800000000001E-2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5.7903999999999997E-2</c:v>
                </c:pt>
                <c:pt idx="1">
                  <c:v>5.39725E-2</c:v>
                </c:pt>
                <c:pt idx="2">
                  <c:v>2.7858999999999998E-2</c:v>
                </c:pt>
                <c:pt idx="3">
                  <c:v>2.1696099999999999E-2</c:v>
                </c:pt>
                <c:pt idx="4">
                  <c:v>4.7142000000000003E-2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8.9496000000000003E-3</c:v>
                </c:pt>
                <c:pt idx="1">
                  <c:v>4.9449000000000003E-3</c:v>
                </c:pt>
                <c:pt idx="2">
                  <c:v>1.1269599999999999E-2</c:v>
                </c:pt>
                <c:pt idx="3">
                  <c:v>8.5036E-3</c:v>
                </c:pt>
                <c:pt idx="4">
                  <c:v>1.2319200000000001E-2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0.13075320000000001</c:v>
                </c:pt>
                <c:pt idx="1">
                  <c:v>0.21716769999999999</c:v>
                </c:pt>
                <c:pt idx="2">
                  <c:v>0.1979843</c:v>
                </c:pt>
                <c:pt idx="3">
                  <c:v>0.1197858</c:v>
                </c:pt>
                <c:pt idx="4">
                  <c:v>0.1125517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0.85763800000000001</c:v>
                </c:pt>
                <c:pt idx="1">
                  <c:v>0.77832480000000004</c:v>
                </c:pt>
                <c:pt idx="2">
                  <c:v>0.78820650000000003</c:v>
                </c:pt>
                <c:pt idx="3">
                  <c:v>0.87113660000000004</c:v>
                </c:pt>
                <c:pt idx="4">
                  <c:v>0.87177859999999996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0.78498109999999999</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0.77931709999999998</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0.78195490000000001</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0.77907519999999997</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0.78468079999999996</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0.64337060000000001</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0.64074209999999998</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0.65822789999999998</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0.67277489999999995</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0.67929209999999995</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0.76397349999999997</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0.76768150000000002</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0.75712930000000001</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0.77261040000000003</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0.78767969999999998</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0.75756769999999996</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0.75415209999999999</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0.7538608</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0.77086460000000001</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0.77869189999999999</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0.75712690000000005</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0.79901109999999997</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0.82348500000000002</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0.84283439999999998</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0.85901070000000002</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0.94408000000000003</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0.94871799999999995</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0.94967239999999997</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0.9566346</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0.95226129999999998</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0.8023074</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0.79261760000000003</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0.79719660000000003</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0.80716319999999997</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0.81593539999999998</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0.95983810000000003</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0.96120570000000005</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0.95406860000000004</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0.9588354</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0.95695770000000002</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0.87475599999999998</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0.87026709999999996</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0.86835890000000004</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0.87935580000000002</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0.87019349999999995</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0.92440900000000004</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0.91502790000000001</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0.92544729999999997</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0.92926620000000004</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0.92660549999999997</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0.91889419999999999</c:v>
                </c:pt>
                <c:pt idx="1">
                  <c:v>0.81733990000000001</c:v>
                </c:pt>
                <c:pt idx="2">
                  <c:v>0.73892690000000005</c:v>
                </c:pt>
                <c:pt idx="3">
                  <c:v>0.75007820000000003</c:v>
                </c:pt>
                <c:pt idx="4">
                  <c:v>0.93173229999999996</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2.3379E-3</c:v>
                </c:pt>
                <c:pt idx="1">
                  <c:v>3.2734999999999999E-3</c:v>
                </c:pt>
                <c:pt idx="2">
                  <c:v>1.74126E-2</c:v>
                </c:pt>
                <c:pt idx="3">
                  <c:v>1.7724E-2</c:v>
                </c:pt>
                <c:pt idx="4">
                  <c:v>5.9033999999999996E-3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1.6325900000000001E-2</c:v>
                </c:pt>
                <c:pt idx="1">
                  <c:v>4.1439499999999997E-2</c:v>
                </c:pt>
                <c:pt idx="2">
                  <c:v>4.9005E-2</c:v>
                </c:pt>
                <c:pt idx="3">
                  <c:v>4.2023100000000001E-2</c:v>
                </c:pt>
                <c:pt idx="4">
                  <c:v>1.7252400000000001E-2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6.1777999999999998E-3</c:v>
                </c:pt>
                <c:pt idx="1">
                  <c:v>8.2115999999999995E-3</c:v>
                </c:pt>
                <c:pt idx="2">
                  <c:v>2.5398400000000002E-2</c:v>
                </c:pt>
                <c:pt idx="3">
                  <c:v>1.44005E-2</c:v>
                </c:pt>
                <c:pt idx="4">
                  <c:v>4.1523999999999997E-3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5.62642E-2</c:v>
                </c:pt>
                <c:pt idx="1">
                  <c:v>0.12973560000000001</c:v>
                </c:pt>
                <c:pt idx="2">
                  <c:v>0.16925709999999999</c:v>
                </c:pt>
                <c:pt idx="3">
                  <c:v>0.17577419999999999</c:v>
                </c:pt>
                <c:pt idx="4">
                  <c:v>4.0959500000000003E-2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0.93723650000000003</c:v>
                </c:pt>
                <c:pt idx="1">
                  <c:v>0.85157329999999998</c:v>
                </c:pt>
                <c:pt idx="2">
                  <c:v>0.79832150000000002</c:v>
                </c:pt>
                <c:pt idx="3">
                  <c:v>0.81447970000000003</c:v>
                </c:pt>
                <c:pt idx="4">
                  <c:v>0.95214860000000001</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0.84160190000000001</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0.83739839999999999</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0.846688</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0.85979530000000004</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0.87049030000000005</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0.8571048</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0.85412759999999999</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0.84908349999999999</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0.86708050000000003</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0.87125260000000004</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0.73782990000000004</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0.74987000000000004</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0.73948259999999999</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0.76901540000000002</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0.75614709999999996</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0.59834639999999994</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0.61799999999999999</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0.62074300000000004</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0.77371570000000001</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0.8205479</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0.83414500000000003</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0.85483869999999995</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0.86629129999999999</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0.81002149999999995</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0.81581440000000005</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0.81377489999999997</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0.82955279999999998</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0.82530119999999996</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0.83207600000000004</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0.83987089999999998</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0.83228250000000004</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0.84154609999999996</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0.84328199999999998</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0.68304430000000005</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0.67825740000000001</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0.72231009999999995</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0.72757479999999997</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0.72707100000000002</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0.78238759999999996</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0.77964500000000003</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0.78814779999999995</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0.79222459999999995</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0.80066590000000004</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0.88616810000000001</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0.87882289999999996</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0.89959489999999998</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0.91181749999999995</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0.92245200000000005</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0.75777329999999998</c:v>
                </c:pt>
                <c:pt idx="1">
                  <c:v>0.62516400000000005</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6.5385E-3</c:v>
                </c:pt>
                <c:pt idx="1">
                  <c:v>3.0928500000000001E-2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3.3440200000000003E-2</c:v>
                </c:pt>
                <c:pt idx="1">
                  <c:v>5.0795399999999997E-2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1.8140900000000001E-2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0.20224800000000001</c:v>
                </c:pt>
                <c:pt idx="1">
                  <c:v>0.27497120000000003</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0.78791860000000002</c:v>
                </c:pt>
                <c:pt idx="1">
                  <c:v>0.68761190000000005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0.9903961</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0.99024140000000005</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0.99585489999999999</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0.99410430000000005</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0.99399910000000002</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0.93703879999999995</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0.93747340000000001</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0.94613080000000005</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0.94798789999999999</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0.95344640000000003</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0.69070830000000005</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0.69240190000000001</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0.67612139999999998</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0.69074080000000004</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0.69551870000000005</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0.78653119999999999</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0.76463559999999997</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0.74112330000000004</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0.75254030000000005</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0.75808379999999997</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0.72566370000000002</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0.72298510000000005</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0.71897109999999997</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0.73408689999999999</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0.73108740000000005</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0.65110939999999995</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0.70979020000000004</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0.73298430000000003</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0.73590089999999997</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0.73640170000000005</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0.84004959999999995</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0.81264639999999999</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0.78449899999999995</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0.79600230000000005</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0.78309039999999996</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0.89823869999999995</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0.90674049999999995</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0.90348519999999999</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0.90515659999999998</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0.92242150000000001</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0.81495099999999998</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0.81266700000000003</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0.83009840000000001</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0.84453579999999995</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0.84458359999999999</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0.88888889999999998</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0.88666670000000003</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0.88220069999999995</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0.87032569999999998</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0.87889689999999998</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0.74428320000000003</c:v>
                </c:pt>
                <c:pt idx="1">
                  <c:v>0.69029220000000002</c:v>
                </c:pt>
                <c:pt idx="2">
                  <c:v>0.68697609999999998</c:v>
                </c:pt>
                <c:pt idx="3">
                  <c:v>0.6993859</c:v>
                </c:pt>
                <c:pt idx="4">
                  <c:v>0.59700310000000001</c:v>
                </c:pt>
                <c:pt idx="5">
                  <c:v>0.81780310000000001</c:v>
                </c:pt>
                <c:pt idx="6">
                  <c:v>0.85347390000000001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1.50341E-2</c:v>
                </c:pt>
                <c:pt idx="1">
                  <c:v>3.414E-4</c:v>
                </c:pt>
                <c:pt idx="2">
                  <c:v>3.0563999999999999E-3</c:v>
                </c:pt>
                <c:pt idx="3">
                  <c:v>4.0528999999999999E-3</c:v>
                </c:pt>
                <c:pt idx="4">
                  <c:v>3.3745999999999998E-2</c:v>
                </c:pt>
                <c:pt idx="5">
                  <c:v>6.3863000000000001E-3</c:v>
                </c:pt>
                <c:pt idx="6">
                  <c:v>2.2496999999999999E-3</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3.9277300000000001E-2</c:v>
                </c:pt>
                <c:pt idx="1">
                  <c:v>6.0850099999999997E-2</c:v>
                </c:pt>
                <c:pt idx="2">
                  <c:v>5.6833599999999998E-2</c:v>
                </c:pt>
                <c:pt idx="3">
                  <c:v>6.8402500000000005E-2</c:v>
                </c:pt>
                <c:pt idx="4">
                  <c:v>5.7374700000000001E-2</c:v>
                </c:pt>
                <c:pt idx="5">
                  <c:v>4.07905E-2</c:v>
                </c:pt>
                <c:pt idx="6">
                  <c:v>3.9566200000000003E-2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4.3554099999999998E-2</c:v>
                </c:pt>
                <c:pt idx="1">
                  <c:v>2.1514100000000001E-2</c:v>
                </c:pt>
                <c:pt idx="2">
                  <c:v>1.2991600000000001E-2</c:v>
                </c:pt>
                <c:pt idx="3">
                  <c:v>1.7011499999999999E-2</c:v>
                </c:pt>
                <c:pt idx="4">
                  <c:v>3.9969400000000002E-2</c:v>
                </c:pt>
                <c:pt idx="5">
                  <c:v>1.79332E-2</c:v>
                </c:pt>
                <c:pt idx="6">
                  <c:v>1.12268E-2</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0.1578512</c:v>
                </c:pt>
                <c:pt idx="1">
                  <c:v>0.22700200000000001</c:v>
                </c:pt>
                <c:pt idx="2">
                  <c:v>0.2401423</c:v>
                </c:pt>
                <c:pt idx="3">
                  <c:v>0.21114720000000001</c:v>
                </c:pt>
                <c:pt idx="4">
                  <c:v>0.2719067</c:v>
                </c:pt>
                <c:pt idx="5">
                  <c:v>0.117087</c:v>
                </c:pt>
                <c:pt idx="6">
                  <c:v>9.3483399999999994E-2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0.78025219999999995</c:v>
                </c:pt>
                <c:pt idx="1">
                  <c:v>0.73196349999999999</c:v>
                </c:pt>
                <c:pt idx="2">
                  <c:v>0.73113510000000004</c:v>
                </c:pt>
                <c:pt idx="3">
                  <c:v>0.75635260000000004</c:v>
                </c:pt>
                <c:pt idx="4">
                  <c:v>0.69063799999999997</c:v>
                </c:pt>
                <c:pt idx="5">
                  <c:v>0.83883509999999994</c:v>
                </c:pt>
                <c:pt idx="6">
                  <c:v>0.87135859999999998</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0.90648379999999995</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0.89170099999999997</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0.88454259999999996</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0.8823877</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0.87214080000000005</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0.85423959999999999</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0.85809020000000003</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0.84320810000000002</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0.84749160000000001</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0.83926219999999996</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0.87425149999999996</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0.88510040000000001</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0.89055410000000002</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0.82773110000000005</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0.8457711</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0.85362519999999997</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0.87875150000000002</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0.85681300000000005</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0.80434779999999995</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0.83105799999999996</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0.82398749999999998</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0.8225806</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0.79572449999999995</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0.86400719999999998</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0.88729020000000003</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0.89813080000000001</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0.89370400000000005</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0.87415220000000005</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0.85779349999999999</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0.88538930000000005</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0.88476650000000001</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0.87489099999999997</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0.87711289999999997</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0.83012209999999997</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0.81587149999999997</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0.82310740000000004</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0.85902210000000001</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0.86832140000000002</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0.84181569999999994</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0.85662649999999996</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0.83568070000000005</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0.81603769999999998</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0.77961429999999998</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0.79022650000000005</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0.89669909999999997</c:v>
                </c:pt>
                <c:pt idx="1">
                  <c:v>0.72743139999999995</c:v>
                </c:pt>
                <c:pt idx="2">
                  <c:v>0.65391960000000005</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1.49675E-2</c:v>
                </c:pt>
                <c:pt idx="1">
                  <c:v>6.0209E-3</c:v>
                </c:pt>
                <c:pt idx="2">
                  <c:v>2.2413599999999999E-2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2.4354799999999999E-2</c:v>
                </c:pt>
                <c:pt idx="1">
                  <c:v>6.3541399999999998E-2</c:v>
                </c:pt>
                <c:pt idx="2">
                  <c:v>6.0577800000000001E-2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1.3262100000000001E-2</c:v>
                </c:pt>
                <c:pt idx="1">
                  <c:v>1.2491199999999999E-2</c:v>
                </c:pt>
                <c:pt idx="2">
                  <c:v>1.75008E-2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5.0716499999999998E-2</c:v>
                </c:pt>
                <c:pt idx="1">
                  <c:v>0.1905152</c:v>
                </c:pt>
                <c:pt idx="2">
                  <c:v>0.24558820000000001</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0.92286729999999995</c:v>
                </c:pt>
                <c:pt idx="1">
                  <c:v>0.7965894</c:v>
                </c:pt>
                <c:pt idx="2">
                  <c:v>0.73141080000000003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0.86252359999999995</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0.85655400000000004</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0.83905419999999997</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0.84457990000000005</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0.85085789999999994</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0.85353540000000006</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0.57852079999999995</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0.58087580000000005</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0.60354140000000001</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0.61139619999999995</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0.60647790000000001</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0.62893639999999995</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0.62503280000000006</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0.63518859999999999</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0.65038130000000005</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0.64722029999999997</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0.86116119999999996</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0.87428019999999995</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0.88522990000000001</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0.88725909999999997</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0.9007676</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0.73024210000000001</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0.72818020000000006</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0.73350850000000001</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0.74894419999999995</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0.75686010000000004</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0.76235430000000004</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0.76919289999999996</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0.76969549999999998</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0.78075099999999997</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0.77304200000000001</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0.49930750000000002</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0.49467080000000002</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0.55858140000000001</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0.55716679999999996</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0.58252979999999999</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0.58531429999999995</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0.60196079999999996</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0.68669250000000004</c:v>
                </c:pt>
                <c:pt idx="1">
                  <c:v>0.92365960000000003</c:v>
                </c:pt>
                <c:pt idx="2">
                  <c:v>0.98314319999999999</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1.1280500000000001E-2</c:v>
                </c:pt>
                <c:pt idx="1">
                  <c:v>7.4569999999999997E-4</c:v>
                </c:pt>
                <c:pt idx="2">
                  <c:v>1.0222E-3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6.1638600000000002E-2</c:v>
                </c:pt>
                <c:pt idx="1">
                  <c:v>2.8028299999999999E-2</c:v>
                </c:pt>
                <c:pt idx="2">
                  <c:v>8.6554000000000006E-3</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1.12467E-2</c:v>
                </c:pt>
                <c:pt idx="1">
                  <c:v>5.8621000000000003E-3</c:v>
                </c:pt>
                <c:pt idx="2">
                  <c:v>5.5190000000000003E-4</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0.2291417</c:v>
                </c:pt>
                <c:pt idx="1">
                  <c:v>4.1704400000000003E-2</c:v>
                </c:pt>
                <c:pt idx="2">
                  <c:v>6.6273E-3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0.75328879999999998</c:v>
                </c:pt>
                <c:pt idx="1">
                  <c:v>0.95271539999999999</c:v>
                </c:pt>
                <c:pt idx="2">
                  <c:v>0.9933727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0.57142859999999995</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0.60673770000000005</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0.63479180000000002</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0.6570184</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0.66449320000000001</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0.90008080000000001</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0.89185329999999996</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0.89537420000000001</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0.89622849999999998</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0.88336119999999996</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0.91541870000000003</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0.90396860000000001</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0.91980770000000001</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0.91783610000000004</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0.91479239999999995</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0.66212530000000003</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0.68241390000000002</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0.68447199999999997</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0.69842170000000003</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0.68343189999999998</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0.79098869999999999</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0.80153929999999995</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0.81668700000000005</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0.83970279999999997</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0.82705649999999997</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0.35609750000000001</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0.37225550000000002</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0.39116020000000001</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0.39892470000000002</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0.37216189999999999</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8.9997234000000006</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8.9865455999999995</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9.0039376999999998</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9.0588368999999993</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9.0368557000000003</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0.41124699999999997</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0.40134340000000002</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0.4283904</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0.4651959</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0.46493129999999999</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1</c:v>
                </c:pt>
                <c:pt idx="1">
                  <c:v>1</c:v>
                </c:pt>
                <c:pt idx="2">
                  <c:v>1</c:v>
                </c:pt>
                <c:pt idx="3">
                  <c:v>0</c:v>
                </c:pt>
                <c:pt idx="4">
                  <c:v>0</c:v>
                </c:pt>
                <c:pt idx="5">
                  <c:v>1</c:v>
                </c:pt>
                <c:pt idx="6">
                  <c:v>2</c:v>
                </c:pt>
                <c:pt idx="7">
                  <c:v>3</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31</c:v>
                </c:pt>
                <c:pt idx="1">
                  <c:v>41</c:v>
                </c:pt>
                <c:pt idx="2">
                  <c:v>43</c:v>
                </c:pt>
                <c:pt idx="3">
                  <c:v>47</c:v>
                </c:pt>
                <c:pt idx="4">
                  <c:v>55</c:v>
                </c:pt>
                <c:pt idx="5">
                  <c:v>57</c:v>
                </c:pt>
                <c:pt idx="6">
                  <c:v>56</c:v>
                </c:pt>
                <c:pt idx="7">
                  <c:v>56</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29</c:v>
                </c:pt>
                <c:pt idx="1">
                  <c:v>19</c:v>
                </c:pt>
                <c:pt idx="2">
                  <c:v>17</c:v>
                </c:pt>
                <c:pt idx="3">
                  <c:v>14</c:v>
                </c:pt>
                <c:pt idx="4">
                  <c:v>6</c:v>
                </c:pt>
                <c:pt idx="5">
                  <c:v>3</c:v>
                </c:pt>
                <c:pt idx="6">
                  <c:v>3</c:v>
                </c:pt>
                <c:pt idx="7">
                  <c:v>2</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General</c:formatCode>
                <c:ptCount val="19"/>
                <c:pt idx="0" formatCode="0">
                  <c:v>0</c:v>
                </c:pt>
              </c:numCache>
            </c:numRef>
          </c:val>
          <c:extLst>
            <c:ext xmlns:c16="http://schemas.microsoft.com/office/drawing/2014/chart" uri="{C3380CC4-5D6E-409C-BE32-E72D297353CC}">
              <c16:uniqueId val="{00000000-1349-4E48-BD19-C6FDCC9DDD5F}"/>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1349-4E48-BD19-C6FDCC9DDD5F}"/>
              </c:ext>
            </c:extLst>
          </c:dPt>
          <c:dPt>
            <c:idx val="1"/>
            <c:invertIfNegative val="0"/>
            <c:bubble3D val="0"/>
            <c:spPr>
              <a:solidFill>
                <a:srgbClr val="DCDDDE"/>
              </a:solidFill>
              <a:ln>
                <a:noFill/>
              </a:ln>
              <a:effectLst/>
            </c:spPr>
            <c:extLst>
              <c:ext xmlns:c16="http://schemas.microsoft.com/office/drawing/2014/chart" uri="{C3380CC4-5D6E-409C-BE32-E72D297353CC}">
                <c16:uniqueId val="{00000004-1349-4E48-BD19-C6FDCC9DDD5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General</c:formatCode>
                <c:ptCount val="19"/>
                <c:pt idx="0" formatCode="0">
                  <c:v>34</c:v>
                </c:pt>
              </c:numCache>
            </c:numRef>
          </c:val>
          <c:extLst>
            <c:ext xmlns:c16="http://schemas.microsoft.com/office/drawing/2014/chart" uri="{C3380CC4-5D6E-409C-BE32-E72D297353CC}">
              <c16:uniqueId val="{00000005-1349-4E48-BD19-C6FDCC9DDD5F}"/>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General</c:formatCode>
                <c:ptCount val="19"/>
                <c:pt idx="0" formatCode="0">
                  <c:v>27</c:v>
                </c:pt>
              </c:numCache>
            </c:numRef>
          </c:val>
          <c:extLst>
            <c:ext xmlns:c16="http://schemas.microsoft.com/office/drawing/2014/chart" uri="{C3380CC4-5D6E-409C-BE32-E72D297353CC}">
              <c16:uniqueId val="{00000006-1349-4E48-BD19-C6FDCC9DDD5F}"/>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1349-4E48-BD19-C6FDCC9DDD5F}"/>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1349-4E48-BD19-C6FDCC9DDD5F}"/>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1349-4E48-BD19-C6FDCC9DDD5F}"/>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0.79546289999999997</c:v>
                </c:pt>
                <c:pt idx="1">
                  <c:v>0.77104649999999997</c:v>
                </c:pt>
                <c:pt idx="2">
                  <c:v>0.81998439999999995</c:v>
                </c:pt>
                <c:pt idx="3">
                  <c:v>0.52511010000000002</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9.3702999999999998E-3</c:v>
                </c:pt>
                <c:pt idx="1">
                  <c:v>1.53052E-2</c:v>
                </c:pt>
                <c:pt idx="2">
                  <c:v>1.5351399999999999E-2</c:v>
                </c:pt>
                <c:pt idx="3">
                  <c:v>2.20238E-2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4.7146899999999999E-2</c:v>
                </c:pt>
                <c:pt idx="1">
                  <c:v>3.5720799999999997E-2</c:v>
                </c:pt>
                <c:pt idx="2">
                  <c:v>3.3622699999999998E-2</c:v>
                </c:pt>
                <c:pt idx="3">
                  <c:v>6.3813499999999995E-2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2.1692E-3</c:v>
                </c:pt>
                <c:pt idx="1">
                  <c:v>2.5040000000000001E-4</c:v>
                </c:pt>
                <c:pt idx="2">
                  <c:v>4.0388000000000004E-3</c:v>
                </c:pt>
                <c:pt idx="3">
                  <c:v>1.40754E-2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0.1458507</c:v>
                </c:pt>
                <c:pt idx="1">
                  <c:v>0.1776771</c:v>
                </c:pt>
                <c:pt idx="2">
                  <c:v>0.1270027</c:v>
                </c:pt>
                <c:pt idx="3">
                  <c:v>0.37497720000000001</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0.84235559999999998</c:v>
                </c:pt>
                <c:pt idx="1">
                  <c:v>0.82232289999999997</c:v>
                </c:pt>
                <c:pt idx="2">
                  <c:v>0.86553619999999998</c:v>
                </c:pt>
                <c:pt idx="3">
                  <c:v>0.61244209999999999</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0.71964910000000004</c:v>
                </c:pt>
                <c:pt idx="1">
                  <c:v>0.66748260000000004</c:v>
                </c:pt>
                <c:pt idx="2">
                  <c:v>0.83283680000000004</c:v>
                </c:pt>
                <c:pt idx="3">
                  <c:v>0.56603999999999999</c:v>
                </c:pt>
                <c:pt idx="4">
                  <c:v>0.49756790000000001</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1.5395999999999999E-3</c:v>
                </c:pt>
                <c:pt idx="1">
                  <c:v>4.7251999999999997E-3</c:v>
                </c:pt>
                <c:pt idx="2">
                  <c:v>1.75903E-2</c:v>
                </c:pt>
                <c:pt idx="3">
                  <c:v>6.6236999999999997E-3</c:v>
                </c:pt>
                <c:pt idx="4">
                  <c:v>1.4612999999999999E-2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3.8830000000000003E-2</c:v>
                </c:pt>
                <c:pt idx="1">
                  <c:v>6.6993499999999997E-2</c:v>
                </c:pt>
                <c:pt idx="2">
                  <c:v>5.1674400000000002E-2</c:v>
                </c:pt>
                <c:pt idx="3">
                  <c:v>6.5044699999999997E-2</c:v>
                </c:pt>
                <c:pt idx="4">
                  <c:v>8.6476899999999995E-2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1.00666E-2</c:v>
                </c:pt>
                <c:pt idx="1">
                  <c:v>1.31015E-2</c:v>
                </c:pt>
                <c:pt idx="2">
                  <c:v>0</c:v>
                </c:pt>
                <c:pt idx="3">
                  <c:v>1.13185E-2</c:v>
                </c:pt>
                <c:pt idx="4">
                  <c:v>0</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0.2299147</c:v>
                </c:pt>
                <c:pt idx="1">
                  <c:v>0.24769730000000001</c:v>
                </c:pt>
                <c:pt idx="2">
                  <c:v>9.7898499999999999E-2</c:v>
                </c:pt>
                <c:pt idx="3">
                  <c:v>0.35097319999999999</c:v>
                </c:pt>
                <c:pt idx="4">
                  <c:v>0.40134219999999998</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0.76955189999999996</c:v>
                </c:pt>
                <c:pt idx="1">
                  <c:v>0.75230269999999999</c:v>
                </c:pt>
                <c:pt idx="2">
                  <c:v>0.90062140000000002</c:v>
                </c:pt>
                <c:pt idx="3">
                  <c:v>0.64044140000000005</c:v>
                </c:pt>
                <c:pt idx="4">
                  <c:v>0.5969101</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11514-884D-1D70-9C70-1F98F62025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55285C-193B-251D-D44B-A351FDB467F7}"/>
              </a:ext>
            </a:extLst>
          </p:cNvPr>
          <p:cNvSpPr>
            <a:spLocks noGrp="1" noRot="1" noChangeAspect="1"/>
          </p:cNvSpPr>
          <p:nvPr>
            <p:ph type="sldImg"/>
          </p:nvPr>
        </p:nvSpPr>
        <p:spPr/>
        <p:txBody>
          <a:bodyPr/>
          <a:lstStyle/>
          <a:p>
            <a:endParaRPr lang="en-GB" dirty="0"/>
          </a:p>
        </p:txBody>
      </p:sp>
      <p:sp>
        <p:nvSpPr>
          <p:cNvPr id="3" name="Notes Placeholder 2">
            <a:extLst>
              <a:ext uri="{FF2B5EF4-FFF2-40B4-BE49-F238E27FC236}">
                <a16:creationId xmlns:a16="http://schemas.microsoft.com/office/drawing/2014/main" id="{90CEA8DF-B331-B4E1-1C7D-8C86BB8A547A}"/>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E143AD-8C20-A47C-5C85-7871EC0037B2}"/>
              </a:ext>
            </a:extLst>
          </p:cNvPr>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3399741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70.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s://www.ncpes.co.uk/latest-local-results/"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9.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39754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Northern Cancer Alliance</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4,923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10,168</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48</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2570186403"/>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10,954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10,168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4,923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3515236387"/>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3,902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1,019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4,923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652265104"/>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880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503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703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395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722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254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349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589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4,923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974119057"/>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4,485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43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287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4,923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83504618"/>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5108283"/>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63912650"/>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03598730"/>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43338515"/>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24668588"/>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19833123"/>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38868777"/>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40192806"/>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21986811"/>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46194481"/>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7670158"/>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32407085"/>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24360096"/>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45427374"/>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82153593"/>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1030908269"/>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2141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3056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1873504835"/>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3635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3840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3819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3853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3851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2039259069"/>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4403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4589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4201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4055730423"/>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4524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2403855427"/>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4424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4263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4222146884"/>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4286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4433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2333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4171091552"/>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362111876"/>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1518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4136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4311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3072326916"/>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4754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86%</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1169624621"/>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4447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4262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4446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75%</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3477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4196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4371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3921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2640255228"/>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3213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3374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1074640126"/>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3190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50%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2888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50%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2552830582"/>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3548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3718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685E029-2E7B-AA77-782C-30EF1BA1A025}"/>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E8B8F645-86AE-AF7C-99DF-BCF16285437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3742B7C-D884-C930-F692-03FB890933A8}"/>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FD625383-0825-9526-AC2C-A73DF77BFDD4}"/>
              </a:ext>
              <a:ext uri="{C183D7F6-B498-43B3-948B-1728B52AA6E4}">
                <adec:decorative xmlns:adec="http://schemas.microsoft.com/office/drawing/2017/decorative" val="0"/>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8" name="object 1">
            <a:extLst>
              <a:ext uri="{FF2B5EF4-FFF2-40B4-BE49-F238E27FC236}">
                <a16:creationId xmlns:a16="http://schemas.microsoft.com/office/drawing/2014/main" id="{CBBF648A-D789-DDBA-E6DE-586C95278861}"/>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FDFAE46D-81B9-F08A-BC4D-0B6FAFC4F04A}"/>
              </a:ext>
            </a:extLst>
          </p:cNvPr>
          <p:cNvGraphicFramePr>
            <a:graphicFrameLocks noGrp="1"/>
          </p:cNvGraphicFramePr>
          <p:nvPr>
            <p:extLst>
              <p:ext uri="{D42A27DB-BD31-4B8C-83A1-F6EECF244321}">
                <p14:modId xmlns:p14="http://schemas.microsoft.com/office/powerpoint/2010/main" val="3278099617"/>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939643"/>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1581975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3239293333"/>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4418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4587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4487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1537934400"/>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684739416"/>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3443015983"/>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1132315615"/>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3975629152"/>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3202374389"/>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454955405"/>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4248304166"/>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311316416"/>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1665844697"/>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339225340"/>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104175694"/>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663330486"/>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2084645010"/>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4088091210"/>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882934090"/>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2826716329"/>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1835168694"/>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574240036"/>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2192404784"/>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028520332"/>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2172125157"/>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3708085415"/>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3728725184"/>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2955178343"/>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3583919993"/>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2568904381"/>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3564953967"/>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603681564"/>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Q08. Diagnostic test results were explained in a way the patient could completely understand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Q13. Patient was definitely told sensitively that they had cancer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Q21. Patient was definitely involved as much as they wanted to be in decisions about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Q23. Patient could get further advice from a different healthcare professional before making decisions about their treatment options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Q25. A member of their care team helped the patient create a care plan to address any needs or concerns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Q26. Care team reviewed the patient's care plan with them to ensure it was up to date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Q35. Patient was always able to discuss worries and fears with hospital staff</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Q39. Patient was always able to discuss worries and fears with hospital staff while being treated as an outpatient or day case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72575717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Q41_1. Beforehand patient completely had enough understandable information about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7654969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Q41_2. Beforehand patient completely had enough understandable information about chemotherapy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01993936"/>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Q42_2. Patient completely had enough understandable information about their response to chemotherapy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8683441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Q43. Patient felt the length of waiting time at clinic and day unit for cancer treatment was about right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86%</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001185138"/>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Q44. Possible side effects from treatment were definitely explained in a way the patient could understand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52348659"/>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Q45. Patient was always offered practical advice on dealing with any immediate side effects from treatment</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75%</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5669319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Q47. Patient felt possible long-term side effects were definitely explained in a way they could understand in advance of their treatment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411445673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Q51. Patient definitely received the help or support needed from their GP practice since their cancer diagnosis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50%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70778712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Q52. Patient has had a cancer care review with someone from their GP practice (excluding patients who have not had a review but were diagnosed less than or around 12 months ago)</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50%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2560090377"/>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Q56. The whole care team worked well together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64331960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Q59. Patient's average rating of care scored from very poor to very good</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30141524"/>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4072446172"/>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3945881378"/>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3899689269"/>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1213376625"/>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5248900" y="622300"/>
            <a:ext cx="2029723"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Northern Cancer Alliance</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3216759964"/>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1245439941"/>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103327491"/>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3900442289"/>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3371508857"/>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2239018249"/>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4053914029"/>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3012637622"/>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399917112"/>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483449876"/>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1675585858"/>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3215519716"/>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59146940"/>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822922259"/>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356249864"/>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2955188692"/>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1018709543"/>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4191603984"/>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1895406421"/>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3174756704"/>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1726844710"/>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3048929767"/>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1897455424"/>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3415755372"/>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487620605"/>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1273178129"/>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667158888"/>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2578036975"/>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68B2247-6F3A-9B79-AC93-D96003B9B9D8}"/>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85DD0B68-655C-235A-1BD6-9D8FA5EA9AC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E2DFCF8-01D1-4F80-85AD-AF565D7C7631}" type="slidenum">
              <a:rPr lang="en-GB" spc="-25" noProof="0"/>
              <a:t>4</a:t>
            </a:fld>
            <a:endParaRPr lang="en-GB" spc="-25" noProof="0" dirty="0"/>
          </a:p>
        </p:txBody>
      </p:sp>
      <p:sp>
        <p:nvSpPr>
          <p:cNvPr id="3" name="object 1">
            <a:extLst>
              <a:ext uri="{FF2B5EF4-FFF2-40B4-BE49-F238E27FC236}">
                <a16:creationId xmlns:a16="http://schemas.microsoft.com/office/drawing/2014/main" id="{A2151C83-74C6-27E3-3F40-A8B76B43CF2D}"/>
              </a:ext>
            </a:extLst>
          </p:cNvPr>
          <p:cNvSpPr txBox="1">
            <a:spLocks noGrp="1"/>
          </p:cNvSpPr>
          <p:nvPr>
            <p:ph type="title" idx="4294967295"/>
          </p:nvPr>
        </p:nvSpPr>
        <p:spPr>
          <a:xfrm>
            <a:off x="419290" y="996311"/>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48641560-E239-5158-0ADA-DE08FD5104AC}"/>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expected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6" name="txt_below_expected">
            <a:extLst>
              <a:ext uri="{FF2B5EF4-FFF2-40B4-BE49-F238E27FC236}">
                <a16:creationId xmlns:a16="http://schemas.microsoft.com/office/drawing/2014/main" id="{11017E18-7E14-8BD8-92A6-49301A848474}"/>
              </a:ext>
            </a:extLst>
          </p:cNvPr>
          <p:cNvSpPr txBox="1"/>
          <p:nvPr/>
        </p:nvSpPr>
        <p:spPr>
          <a:xfrm>
            <a:off x="340656" y="1732290"/>
            <a:ext cx="4134465"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Northern Cancer Alliance </a:t>
            </a:r>
            <a:r>
              <a:rPr lang="en-GB" sz="1100" noProof="0" dirty="0">
                <a:latin typeface="Arial" panose="020B0604020202020204" pitchFamily="34" charset="0"/>
                <a:cs typeface="Arial" panose="020B0604020202020204" pitchFamily="34" charset="0"/>
              </a:rPr>
              <a:t>has no scores below expected range.</a:t>
            </a:r>
          </a:p>
        </p:txBody>
      </p:sp>
      <p:sp>
        <p:nvSpPr>
          <p:cNvPr id="10" name="txt_org_name">
            <a:extLst>
              <a:ext uri="{FF2B5EF4-FFF2-40B4-BE49-F238E27FC236}">
                <a16:creationId xmlns:a16="http://schemas.microsoft.com/office/drawing/2014/main" id="{6EDB83B6-5E1B-6586-AAD1-559B01C771FA}"/>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1EEC68AF-4466-9A8E-ACAD-ABCC4D2E696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69B1A128-2BB6-C7D2-81C3-17DE11E0205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8A0961E0-EA5B-6E60-CE82-2BA1D89FB5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421A1246-F4D2-E1BE-5D5E-9E9DE196838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24786153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1847069936"/>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3322244519"/>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183473930"/>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2038306851"/>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17350245"/>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1284029118"/>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3881609353"/>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311838894"/>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2410876285"/>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1749236719"/>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345751020"/>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2536216138"/>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3334214369"/>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318652198"/>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3521988380"/>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590314389"/>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3081618147"/>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4154551622"/>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245150665"/>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2081821543"/>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2999707834"/>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2001999282"/>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739218346"/>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21247781"/>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3035401013"/>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1667965094"/>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1318038744"/>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1632759493"/>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4174259191"/>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3778880319"/>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1648004651"/>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3066457530"/>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3073699280"/>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FFA6E-C5FC-4C1D-547A-E81F92F5C853}"/>
            </a:ext>
          </a:extLst>
        </p:cNvPr>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5369EF55-5AE0-A233-CCDF-93E9D620D5B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439E6B0-DBA4-4358-89E9-0235D628720C}" type="slidenum">
              <a:rPr lang="en-GB" spc="-25" noProof="0"/>
              <a:t>5</a:t>
            </a:fld>
            <a:endParaRPr lang="en-GB" spc="-25" noProof="0" dirty="0"/>
          </a:p>
        </p:txBody>
      </p:sp>
      <p:sp>
        <p:nvSpPr>
          <p:cNvPr id="7" name="object 1">
            <a:extLst>
              <a:ext uri="{FF2B5EF4-FFF2-40B4-BE49-F238E27FC236}">
                <a16:creationId xmlns:a16="http://schemas.microsoft.com/office/drawing/2014/main" id="{FCC4677B-7098-AB73-018B-74A0CF4A2AFD}"/>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a:extLst>
              <a:ext uri="{FF2B5EF4-FFF2-40B4-BE49-F238E27FC236}">
                <a16:creationId xmlns:a16="http://schemas.microsoft.com/office/drawing/2014/main" id="{AA753BD2-9225-F1A4-B21D-DAEA5F966A79}"/>
              </a:ext>
            </a:extLst>
          </p:cNvPr>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fif</a:t>
            </a:r>
            <a:r>
              <a:rPr lang="en-GB" sz="1150" noProof="0" dirty="0">
                <a:latin typeface="Arial"/>
                <a:cs typeface="Arial"/>
              </a:rPr>
              <a:t>teenth</a:t>
            </a:r>
            <a:r>
              <a:rPr lang="en-GB" sz="1150" spc="-10" noProof="0" dirty="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highlight>
                <a:srgbClr val="FFFF00"/>
              </a:highlight>
              <a:latin typeface="Arial"/>
              <a:cs typeface="Arial"/>
            </a:endParaRPr>
          </a:p>
        </p:txBody>
      </p:sp>
      <p:sp>
        <p:nvSpPr>
          <p:cNvPr id="9" name="object 3">
            <a:extLst>
              <a:ext uri="{FF2B5EF4-FFF2-40B4-BE49-F238E27FC236}">
                <a16:creationId xmlns:a16="http://schemas.microsoft.com/office/drawing/2014/main" id="{53BD6EA4-0EF9-A347-8991-0AAB7AA9EF2D}"/>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2FEE328C-3C58-7A0E-587C-2532CFBDAFAC}"/>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9F9711F1-252E-47B2-AA5C-B258C40442E4}"/>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62CBE4C7-FBCD-160B-FA30-3B09C588C2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44DD4653-E92C-2DD4-B0DC-F071EE943E8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E865E209-892E-409A-0EDD-7043D4CFA48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376B9B72-20EA-D304-413C-99FE5C0ACCB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429438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2051032783"/>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2859929799"/>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3534501785"/>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3139398538"/>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1053587339"/>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238815692"/>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1006715355"/>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4000561992"/>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2101582976"/>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2271677221"/>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1138273233"/>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118595878"/>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551746098"/>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1758143408"/>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3302831008"/>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3591332312"/>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708716"/>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666912136"/>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1917656839"/>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00190251"/>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51313154"/>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66256843"/>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77359387"/>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25375908"/>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59481406"/>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74747311"/>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50776897"/>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88487291"/>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1209023449"/>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01757190"/>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30390358"/>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27126379"/>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55254125"/>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21579494"/>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12582139"/>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41401701"/>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4501222"/>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81416960"/>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34496349"/>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15147338"/>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09912572"/>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08761922"/>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90600324"/>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92679396"/>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79891792"/>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20739070"/>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28415380"/>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61171866"/>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01868572"/>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00218613"/>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13578908"/>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05258313"/>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53171737"/>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27707926"/>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83824097"/>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99455234"/>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72004510"/>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85828316"/>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36099158"/>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4BB99-0FAF-5DE8-3B76-BA9601CEB2DE}"/>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B1175D8-56F3-DD4B-610C-D936604CB17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1C76D6E-3F99-474C-83F3-8BCD17E4B821}" type="slidenum">
              <a:rPr lang="en-GB" spc="-25" noProof="0"/>
              <a:t>6</a:t>
            </a:fld>
            <a:endParaRPr lang="en-GB" spc="-25" noProof="0" dirty="0"/>
          </a:p>
        </p:txBody>
      </p:sp>
      <p:sp>
        <p:nvSpPr>
          <p:cNvPr id="3" name="Title 2" hidden="1">
            <a:extLst>
              <a:ext uri="{FF2B5EF4-FFF2-40B4-BE49-F238E27FC236}">
                <a16:creationId xmlns:a16="http://schemas.microsoft.com/office/drawing/2014/main" id="{FB6EA185-4E3B-DDC5-8B34-9C089A43EE6E}"/>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a:extLst>
              <a:ext uri="{FF2B5EF4-FFF2-40B4-BE49-F238E27FC236}">
                <a16:creationId xmlns:a16="http://schemas.microsoft.com/office/drawing/2014/main" id="{3388877A-9D9A-8BE0-1A1C-0FF1EA3E72E3}"/>
              </a:ext>
            </a:extLst>
          </p:cNvPr>
          <p:cNvSpPr txBox="1"/>
          <p:nvPr/>
        </p:nvSpPr>
        <p:spPr>
          <a:xfrm>
            <a:off x="425450" y="1029972"/>
            <a:ext cx="6696000" cy="8548494"/>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alliance results are derived</a:t>
            </a: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a:t>
            </a:r>
            <a:r>
              <a:rPr kumimoji="0" lang="en-GB" sz="11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the postcode of each patient. Alliance and ICB results therefore reflect the experience of people referred from within the geographical footprint. This mapping is achieved using lookup files released by the Office for National Statistics</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Alliance and ICB results are therefore presented at the ‘England’ level and exclude other UK postcodes. Please note that due to updates in Cancer Alliance boundaries, historical data has been recalculated for certain alliances.</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alliance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alliance level is available in the Cancer Alliance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marR="52069"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t</a:t>
            </a:r>
            <a:r>
              <a:rPr lang="en-GB" sz="1150" noProof="0" dirty="0">
                <a:latin typeface="Arial" panose="020B0604020202020204" pitchFamily="34" charset="0"/>
                <a:cs typeface="Arial" panose="020B0604020202020204" pitchFamily="34" charset="0"/>
              </a:rPr>
              <a:t>rust,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panose="020B0604020202020204" pitchFamily="34" charset="0"/>
                <a:cs typeface="Arial" panose="020B0604020202020204" pitchFamily="34" charset="0"/>
              </a:rPr>
              <a:t>.</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alliances 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7D71A892-111D-1918-4426-3DBE3C3FF504}"/>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F1A21C8-B541-26A5-DAAB-0F6AEAB88E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9" name="Footnote">
            <a:extLst>
              <a:ext uri="{FF2B5EF4-FFF2-40B4-BE49-F238E27FC236}">
                <a16:creationId xmlns:a16="http://schemas.microsoft.com/office/drawing/2014/main" id="{20CEDAF7-F4B2-6ABB-814D-EB1F3F2E1DC6}"/>
              </a:ext>
              <a:ext uri="{C183D7F6-B498-43B3-948B-1728B52AA6E4}">
                <adec:decorative xmlns:adec="http://schemas.microsoft.com/office/drawing/2017/decorative" val="0"/>
              </a:ext>
            </a:extLst>
          </p:cNvPr>
          <p:cNvSpPr txBox="1"/>
          <p:nvPr/>
        </p:nvSpPr>
        <p:spPr>
          <a:xfrm>
            <a:off x="44450" y="1030367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grpSp>
        <p:nvGrpSpPr>
          <p:cNvPr id="10" name="Group 9">
            <a:extLst>
              <a:ext uri="{FF2B5EF4-FFF2-40B4-BE49-F238E27FC236}">
                <a16:creationId xmlns:a16="http://schemas.microsoft.com/office/drawing/2014/main" id="{EC8226BC-71EA-049B-5C17-2791DCF78FB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3" action="ppaction://hlinksldjump"/>
              <a:extLst>
                <a:ext uri="{FF2B5EF4-FFF2-40B4-BE49-F238E27FC236}">
                  <a16:creationId xmlns:a16="http://schemas.microsoft.com/office/drawing/2014/main" id="{2B4D4860-CAF6-CE36-4397-D1E07D6584B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3" action="ppaction://hlinksldjump"/>
              <a:extLst>
                <a:ext uri="{FF2B5EF4-FFF2-40B4-BE49-F238E27FC236}">
                  <a16:creationId xmlns:a16="http://schemas.microsoft.com/office/drawing/2014/main" id="{BE0D8C22-9063-DD58-6A22-DFAB3AD170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866700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69125834"/>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93812923"/>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55364694"/>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60061789"/>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13685074"/>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09873975"/>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05535755"/>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32654751"/>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45035659"/>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58248636"/>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78294168"/>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99771261"/>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93651024"/>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68518352"/>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42701502"/>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82473965"/>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96886047"/>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41030556"/>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10338371"/>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88780945"/>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05227145"/>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15411461"/>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82030985"/>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17706635"/>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70047066"/>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99607473"/>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56310668"/>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10070230"/>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4106039"/>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85039911"/>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10681919"/>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22499961"/>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28343265"/>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23396376"/>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03554077"/>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46770542"/>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56975857"/>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35742708"/>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53871780"/>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61768557"/>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11527309"/>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86551784"/>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99657483"/>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94845799"/>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93750459"/>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75633069"/>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8359869"/>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31759362"/>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98753351"/>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04605470"/>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47520008"/>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5192663"/>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87616271"/>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7240002"/>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54251648"/>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78741989"/>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10806597"/>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88400448"/>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38026880"/>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15864926"/>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59911561"/>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39963013"/>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8307222"/>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66353321"/>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81769393"/>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79901159"/>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95294866"/>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54392409"/>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762128"/>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61648459"/>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45139008"/>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68222537"/>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09689426"/>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88915178"/>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91858391"/>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52026159"/>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24913044"/>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17686261"/>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2854927"/>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90721425"/>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89539193"/>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10984411"/>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28715880"/>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402250209"/>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RTF</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Northumbria Healthcare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R0B</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South Tyneside and Sunderland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RTD</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Newcastle Upon Tyne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RR7</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Gateshead Health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RTR</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South Tees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RNN</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North Cumbria Integrated Care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387882108"/>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RXP</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County Durham and Darlington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91927561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RVW</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North Tees and Hartlepool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650323367"/>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6AD41-0D16-5E2F-0ECD-55353BD4ADC1}"/>
            </a:ext>
          </a:extLst>
        </p:cNvPr>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C1D0159C-043C-5DBA-F1B9-2C2F176D38A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3A2A43-F3FE-4FE9-8D3D-5A6CD4BC1D8E}" type="slidenum">
              <a:rPr lang="en-GB" spc="-25" noProof="0" smtClean="0"/>
              <a:t>7</a:t>
            </a:fld>
            <a:endParaRPr lang="en-GB" spc="-25" noProof="0" dirty="0"/>
          </a:p>
        </p:txBody>
      </p:sp>
      <p:sp>
        <p:nvSpPr>
          <p:cNvPr id="3" name="TextBox 2">
            <a:extLst>
              <a:ext uri="{FF2B5EF4-FFF2-40B4-BE49-F238E27FC236}">
                <a16:creationId xmlns:a16="http://schemas.microsoft.com/office/drawing/2014/main" id="{01785F4A-5B0E-D6FC-1EB6-CDC4D25D1C9E}"/>
              </a:ext>
            </a:extLst>
          </p:cNvPr>
          <p:cNvSpPr txBox="1"/>
          <p:nvPr/>
        </p:nvSpPr>
        <p:spPr>
          <a:xfrm>
            <a:off x="349250" y="1003300"/>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alliance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8E1316FA-2E74-EFC4-41BF-CC95E8058751}"/>
              </a:ext>
            </a:extLst>
          </p:cNvPr>
          <p:cNvSpPr txBox="1">
            <a:spLocks noGrp="1"/>
          </p:cNvSpPr>
          <p:nvPr>
            <p:ph type="title" idx="4294967295"/>
          </p:nvPr>
        </p:nvSpPr>
        <p:spPr>
          <a:xfrm>
            <a:off x="425450" y="287288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9E1149E-A986-9189-633A-1BA6075AD81C}"/>
              </a:ext>
            </a:extLst>
          </p:cNvPr>
          <p:cNvSpPr txBox="1"/>
          <p:nvPr/>
        </p:nvSpPr>
        <p:spPr>
          <a:xfrm>
            <a:off x="349250" y="322531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alliances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a:cs typeface="Arial"/>
              </a:rPr>
              <a:t>.</a:t>
            </a:r>
            <a:endParaRPr lang="en-GB" sz="1150" noProof="0" dirty="0">
              <a:latin typeface="Arial"/>
              <a:cs typeface="Arial"/>
            </a:endParaRPr>
          </a:p>
          <a:p>
            <a:pPr marL="12700" marR="149860" algn="l">
              <a:spcBef>
                <a:spcPts val="600"/>
              </a:spcBef>
            </a:pP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a:t>
            </a:r>
            <a:r>
              <a:rPr lang="en-GB" sz="1150" noProof="0" dirty="0">
                <a:latin typeface="Arial" panose="020B0604020202020204" pitchFamily="34" charset="0"/>
                <a:cs typeface="Arial" panose="020B0604020202020204" pitchFamily="34" charset="0"/>
              </a:rPr>
              <a:t>alliance</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noProof="0" dirty="0">
                <a:latin typeface="Arial"/>
                <a:cs typeface="Arial"/>
              </a:rPr>
              <a:t>The comparability tables show the 2024 and 2025 unadjusted scores for this alliance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F826CF9E-3642-75DA-C983-8E2A524D94D9}"/>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52797C3F-5F2A-CBD8-0A91-FE829587E92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E709D2F5-6CE5-F580-2B18-500F58D9117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A09AFF1-44AC-EA26-39F2-328082D2FE7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65CF7BF3-914A-9852-56B1-250123533DC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672003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0A30C-81ED-B8DE-3D9E-37904428A63D}"/>
            </a:ext>
          </a:extLst>
        </p:cNvPr>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A2DAD9B6-62D9-C6A2-91F5-17327EC9B86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0E60973-8838-4EE6-A43F-99D8FBC2833D}" type="slidenum">
              <a:rPr lang="en-GB" spc="-25" noProof="0"/>
              <a:t>70</a:t>
            </a:fld>
            <a:endParaRPr lang="en-GB" spc="-25" noProof="0" dirty="0"/>
          </a:p>
        </p:txBody>
      </p:sp>
      <p:graphicFrame>
        <p:nvGraphicFramePr>
          <p:cNvPr id="5" name="icb_expected range">
            <a:extLst>
              <a:ext uri="{FF2B5EF4-FFF2-40B4-BE49-F238E27FC236}">
                <a16:creationId xmlns:a16="http://schemas.microsoft.com/office/drawing/2014/main" id="{E1DEC3C1-70AF-24DA-C151-6A217B7364B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3208922"/>
              </p:ext>
            </p:extLst>
          </p:nvPr>
        </p:nvGraphicFramePr>
        <p:xfrm>
          <a:off x="4654366" y="1242200"/>
          <a:ext cx="3695884" cy="10646300"/>
        </p:xfrm>
        <a:graphic>
          <a:graphicData uri="http://schemas.openxmlformats.org/drawingml/2006/chart">
            <c:chart xmlns:c="http://schemas.openxmlformats.org/drawingml/2006/chart" xmlns:r="http://schemas.openxmlformats.org/officeDocument/2006/relationships" r:id="rId2"/>
          </a:graphicData>
        </a:graphic>
      </p:graphicFrame>
      <p:sp>
        <p:nvSpPr>
          <p:cNvPr id="7" name="object 1">
            <a:extLst>
              <a:ext uri="{FF2B5EF4-FFF2-40B4-BE49-F238E27FC236}">
                <a16:creationId xmlns:a16="http://schemas.microsoft.com/office/drawing/2014/main" id="{A69430D3-472C-B633-2073-434D501F3098}"/>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ICB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D9C1B3C4-A577-A4C7-9C33-0F0BCEDF7F21}"/>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1BC40B6-B2DC-68F5-7BF6-E86243358AD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1AF47A74-AF01-B2F1-B25C-9DEDA4F01D00}"/>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FF2B5EF4-FFF2-40B4-BE49-F238E27FC236}">
                <a16:creationId xmlns:a16="http://schemas.microsoft.com/office/drawing/2014/main" id="{644016DD-CECA-4A12-189F-2DFEBBB92DEC}"/>
              </a:ex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FF2B5EF4-FFF2-40B4-BE49-F238E27FC236}">
                <a16:creationId xmlns:a16="http://schemas.microsoft.com/office/drawing/2014/main" id="{0B202805-7526-A59F-F8BD-7ABAB5C17EB0}"/>
              </a:ex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FF2B5EF4-FFF2-40B4-BE49-F238E27FC236}">
                <a16:creationId xmlns:a16="http://schemas.microsoft.com/office/drawing/2014/main" id="{CBBD83EE-A3B0-50D3-4290-3604FB928BC4}"/>
              </a:ex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6B9C3FB2-9D32-510B-CCFB-F42D728057B3}"/>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A0EB0C97-4F06-BD21-81F8-4958D09429FE}"/>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icb_expected range_tbl">
            <a:extLst>
              <a:ext uri="{FF2B5EF4-FFF2-40B4-BE49-F238E27FC236}">
                <a16:creationId xmlns:a16="http://schemas.microsoft.com/office/drawing/2014/main" id="{E229AB0F-E829-842C-30DD-0B4D43C04B9A}"/>
              </a:ext>
            </a:extLst>
          </p:cNvPr>
          <p:cNvGraphicFramePr>
            <a:graphicFrameLocks noGrp="1"/>
          </p:cNvGraphicFramePr>
          <p:nvPr>
            <p:extLst>
              <p:ext uri="{D42A27DB-BD31-4B8C-83A1-F6EECF244321}">
                <p14:modId xmlns:p14="http://schemas.microsoft.com/office/powerpoint/2010/main" val="9308685"/>
              </p:ext>
            </p:extLst>
          </p:nvPr>
        </p:nvGraphicFramePr>
        <p:xfrm>
          <a:off x="349249" y="2133600"/>
          <a:ext cx="6768000" cy="8751600"/>
        </p:xfrm>
        <a:graphic>
          <a:graphicData uri="http://schemas.openxmlformats.org/drawingml/2006/table">
            <a:tbl>
              <a:tblPr firstRow="1" bandRow="1">
                <a:tableStyleId>{2D5ABB26-0587-4C30-8999-92F81FD0307C}</a:tableStyleId>
              </a:tblPr>
              <a:tblGrid>
                <a:gridCol w="608400">
                  <a:extLst>
                    <a:ext uri="{9D8B030D-6E8A-4147-A177-3AD203B41FA5}">
                      <a16:colId xmlns:a16="http://schemas.microsoft.com/office/drawing/2014/main" val="20000"/>
                    </a:ext>
                  </a:extLst>
                </a:gridCol>
                <a:gridCol w="35676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ICB</a:t>
                      </a:r>
                      <a:endParaRPr lang="en-GB" sz="1000" b="0" noProof="0" dirty="0">
                        <a:solidFill>
                          <a:srgbClr val="000000"/>
                        </a:solidFill>
                        <a:latin typeface="Arial" panose="020B0604020202020204" pitchFamily="34" charset="0"/>
                        <a:cs typeface="Arial" panose="020B0604020202020204" pitchFamily="34" charset="0"/>
                      </a:endParaRPr>
                    </a:p>
                  </a:txBody>
                  <a:tcPr marL="0" marR="0" marT="571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QHM</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North East And North Cumbria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94552209"/>
                  </a:ext>
                </a:extLst>
              </a:tr>
            </a:tbl>
          </a:graphicData>
        </a:graphic>
      </p:graphicFrame>
      <p:sp>
        <p:nvSpPr>
          <p:cNvPr id="102" name="txt_org_name">
            <a:extLst>
              <a:ext uri="{FF2B5EF4-FFF2-40B4-BE49-F238E27FC236}">
                <a16:creationId xmlns:a16="http://schemas.microsoft.com/office/drawing/2014/main" id="{3258B060-476C-7233-6A68-9517C44ADB83}"/>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B21D55A8-24C3-FAFB-0BE0-7570C6A2A74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4E172003-7E21-07D5-E7E2-FE12D26286F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3" action="ppaction://hlinksldjump"/>
              <a:extLst>
                <a:ext uri="{FF2B5EF4-FFF2-40B4-BE49-F238E27FC236}">
                  <a16:creationId xmlns:a16="http://schemas.microsoft.com/office/drawing/2014/main" id="{F90648A7-7828-24AF-942A-B83E7FA4BA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3" action="ppaction://hlinksldjump"/>
              <a:extLst>
                <a:ext uri="{FF2B5EF4-FFF2-40B4-BE49-F238E27FC236}">
                  <a16:creationId xmlns:a16="http://schemas.microsoft.com/office/drawing/2014/main" id="{497B287F-02A0-8202-F346-E207ED3BC2C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0267628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137C9-A219-BD97-885D-C54B52EBFE2F}"/>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18A756D-FC3A-11F1-7DFF-F0C9AA1ED11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8</a:t>
            </a:fld>
            <a:endParaRPr lang="en-GB" spc="-25" noProof="0" dirty="0"/>
          </a:p>
        </p:txBody>
      </p:sp>
      <p:sp>
        <p:nvSpPr>
          <p:cNvPr id="13" name="object 1">
            <a:extLst>
              <a:ext uri="{FF2B5EF4-FFF2-40B4-BE49-F238E27FC236}">
                <a16:creationId xmlns:a16="http://schemas.microsoft.com/office/drawing/2014/main" id="{68723662-E57D-B440-397C-4E85A05B2A0E}"/>
              </a:ext>
            </a:extLst>
          </p:cNvPr>
          <p:cNvSpPr txBox="1"/>
          <p:nvPr/>
        </p:nvSpPr>
        <p:spPr>
          <a:xfrm>
            <a:off x="465232" y="990634"/>
            <a:ext cx="6696000" cy="7555915"/>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a:p>
            <a:pPr marL="12700" marR="52069" algn="l">
              <a:spcBef>
                <a:spcPts val="600"/>
              </a:spcBef>
            </a:pPr>
            <a:r>
              <a:rPr lang="en-GB" sz="1200" b="1" noProof="0" dirty="0">
                <a:solidFill>
                  <a:srgbClr val="336E9F"/>
                </a:solidFill>
                <a:latin typeface="Arial"/>
                <a:cs typeface="Arial"/>
              </a:rPr>
              <a:t>Trust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trust within the alliance.</a:t>
            </a:r>
          </a:p>
          <a:p>
            <a:pPr marL="12700" marR="52069" algn="l">
              <a:spcBef>
                <a:spcPts val="600"/>
              </a:spcBef>
            </a:pPr>
            <a:r>
              <a:rPr lang="en-GB" sz="1200" b="1" noProof="0" dirty="0">
                <a:solidFill>
                  <a:srgbClr val="336E9F"/>
                </a:solidFill>
                <a:latin typeface="Arial"/>
                <a:cs typeface="Arial"/>
              </a:rPr>
              <a:t>ICB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ICB within the alliance.</a:t>
            </a:r>
          </a:p>
        </p:txBody>
      </p:sp>
      <p:sp>
        <p:nvSpPr>
          <p:cNvPr id="3" name="object 2">
            <a:extLst>
              <a:ext uri="{FF2B5EF4-FFF2-40B4-BE49-F238E27FC236}">
                <a16:creationId xmlns:a16="http://schemas.microsoft.com/office/drawing/2014/main" id="{1E06A13C-56AF-3707-0DA6-F530A9FD6538}"/>
              </a:ext>
            </a:extLst>
          </p:cNvPr>
          <p:cNvSpPr txBox="1">
            <a:spLocks noGrp="1"/>
          </p:cNvSpPr>
          <p:nvPr>
            <p:ph type="title" idx="4294967295"/>
          </p:nvPr>
        </p:nvSpPr>
        <p:spPr>
          <a:xfrm>
            <a:off x="459002" y="8596035"/>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A8697226-6DD4-B35A-1755-4FFD7118B325}"/>
              </a:ext>
            </a:extLst>
          </p:cNvPr>
          <p:cNvSpPr txBox="1"/>
          <p:nvPr/>
        </p:nvSpPr>
        <p:spPr>
          <a:xfrm>
            <a:off x="487898" y="8932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p>
          <a:p>
            <a:pPr marL="12700" marR="482600" algn="l">
              <a:spcBef>
                <a:spcPts val="600"/>
              </a:spcBef>
            </a:pPr>
            <a:r>
              <a:rPr lang="en-GB" sz="1150" spc="-10" noProof="0" dirty="0">
                <a:latin typeface="Arial"/>
                <a:cs typeface="Arial"/>
              </a:rPr>
              <a:t>Overall response rate at response rate sections shows national level counts and response rate. For Cancer Alliances and its comparison at comparability tables section, all data is presented at the England level.</a:t>
            </a:r>
          </a:p>
        </p:txBody>
      </p:sp>
      <p:sp>
        <p:nvSpPr>
          <p:cNvPr id="6" name="txt_org_name">
            <a:extLst>
              <a:ext uri="{FF2B5EF4-FFF2-40B4-BE49-F238E27FC236}">
                <a16:creationId xmlns:a16="http://schemas.microsoft.com/office/drawing/2014/main" id="{FC4250B6-FBAF-EF26-FE3F-EBA33988A1AE}"/>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286125A2-6C7E-D239-F52F-D04D06C27B44}"/>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652B01E5-EA70-7C91-9E69-512B5C8DBDA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EA1522C5-10D8-456D-0E45-7EA97C3214A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DA1573F1-86F8-B403-1490-7BC403147A2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6782151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E9237-B257-A861-D608-F98AD6749B90}"/>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7C460B2B-1F64-AFD3-336A-CD4D0D9539C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9</a:t>
            </a:fld>
            <a:endParaRPr lang="en-GB" spc="-25" noProof="0" dirty="0"/>
          </a:p>
        </p:txBody>
      </p:sp>
      <p:sp>
        <p:nvSpPr>
          <p:cNvPr id="10" name="object 4">
            <a:extLst>
              <a:ext uri="{FF2B5EF4-FFF2-40B4-BE49-F238E27FC236}">
                <a16:creationId xmlns:a16="http://schemas.microsoft.com/office/drawing/2014/main" id="{88F2B9C3-A614-119D-8970-E987E1537C47}"/>
              </a:ext>
            </a:extLst>
          </p:cNvPr>
          <p:cNvSpPr txBox="1">
            <a:spLocks noGrp="1"/>
          </p:cNvSpPr>
          <p:nvPr>
            <p:ph type="title" idx="4294967295"/>
          </p:nvPr>
        </p:nvSpPr>
        <p:spPr>
          <a:xfrm>
            <a:off x="459002" y="1034583"/>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C88977A4-D382-C010-A22E-7A0C2E06FE51}"/>
              </a:ext>
            </a:extLst>
          </p:cNvPr>
          <p:cNvSpPr txBox="1"/>
          <p:nvPr/>
        </p:nvSpPr>
        <p:spPr>
          <a:xfrm>
            <a:off x="485141" y="1369923"/>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 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1B2E36F4-9592-BF75-9C4F-9CA5F6F7B0D7}"/>
              </a:ext>
              <a:ext uri="{C183D7F6-B498-43B3-948B-1728B52AA6E4}">
                <adec:decorative xmlns:adec="http://schemas.microsoft.com/office/drawing/2017/decorative" val="1"/>
              </a:ext>
            </a:extLst>
          </p:cNvPr>
          <p:cNvSpPr txBox="1"/>
          <p:nvPr/>
        </p:nvSpPr>
        <p:spPr>
          <a:xfrm>
            <a:off x="5248900" y="622300"/>
            <a:ext cx="2029723" cy="276999"/>
          </a:xfrm>
          <a:prstGeom prst="rect">
            <a:avLst/>
          </a:prstGeom>
          <a:noFill/>
        </p:spPr>
        <p:txBody>
          <a:bodyPr wrap="none" rtlCol="0">
            <a:spAutoFit/>
          </a:bodyPr>
          <a:lstStyle/>
          <a:p>
            <a:pPr algn="r"/>
            <a:r>
              <a:rPr lang="en-GB" sz="1200" b="1" noProof="0">
                <a:solidFill>
                  <a:srgbClr val="336E9F"/>
                </a:solidFill>
                <a:latin typeface="Arial"/>
                <a:cs typeface="Arial"/>
              </a:rPr>
              <a:t>Northern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9AA740A-0EE9-E507-E262-04B81F4210C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59ACD8E4-E9E1-0759-D704-09369A63324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67A8325F-0361-72F1-89D3-665FBB9948A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6C2D7AEA-F1B0-A8E9-7393-8D83AD65B24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73835875"/>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29012</Words>
  <Application>Microsoft Office PowerPoint</Application>
  <PresentationFormat>Custom</PresentationFormat>
  <Paragraphs>7123</Paragraphs>
  <Slides>70</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70</vt:i4>
      </vt:variant>
    </vt:vector>
  </HeadingPairs>
  <TitlesOfParts>
    <vt:vector size="75"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lpstr>ICB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2026-06-26T16:16:01Z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