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1.3E-6</c:v>
                </c:pt>
                <c:pt idx="1">
                  <c:v>2.3876399999999999E-2</c:v>
                </c:pt>
                <c:pt idx="2">
                  <c:v>8.2448E-3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5.7459799999999998E-2</c:v>
                </c:pt>
                <c:pt idx="1">
                  <c:v>6.5525100000000003E-2</c:v>
                </c:pt>
                <c:pt idx="2">
                  <c:v>3.0875099999999999E-2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3.1264000000000001E-3</c:v>
                </c:pt>
                <c:pt idx="1">
                  <c:v>8.0911999999999998E-3</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2.8216600000000001E-2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0.91682370000000002</c:v>
                </c:pt>
                <c:pt idx="1">
                  <c:v>0.78652730000000004</c:v>
                </c:pt>
                <c:pt idx="2">
                  <c:v>0.94512209999999997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0.82560639999999996</c:v>
                </c:pt>
                <c:pt idx="2">
                  <c:v>0.85282029999999998</c:v>
                </c:pt>
                <c:pt idx="3">
                  <c:v>0.72822050000000005</c:v>
                </c:pt>
                <c:pt idx="4">
                  <c:v>0.78946419999999995</c:v>
                </c:pt>
                <c:pt idx="5">
                  <c:v>0.82041719999999996</c:v>
                </c:pt>
                <c:pt idx="6">
                  <c:v>0.78908339999999999</c:v>
                </c:pt>
                <c:pt idx="7">
                  <c:v>0.80848949999999997</c:v>
                </c:pt>
                <c:pt idx="8">
                  <c:v>0.69145719999999999</c:v>
                </c:pt>
                <c:pt idx="9">
                  <c:v>0.7616271</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4.6880000000000001E-4</c:v>
                </c:pt>
                <c:pt idx="1">
                  <c:v>0</c:v>
                </c:pt>
                <c:pt idx="2">
                  <c:v>0</c:v>
                </c:pt>
                <c:pt idx="3">
                  <c:v>0</c:v>
                </c:pt>
                <c:pt idx="4">
                  <c:v>0</c:v>
                </c:pt>
                <c:pt idx="5">
                  <c:v>1.9955799999999999E-2</c:v>
                </c:pt>
                <c:pt idx="6">
                  <c:v>3.3629999999999999E-4</c:v>
                </c:pt>
                <c:pt idx="7">
                  <c:v>0</c:v>
                </c:pt>
                <c:pt idx="8">
                  <c:v>0</c:v>
                </c:pt>
                <c:pt idx="9">
                  <c:v>0</c:v>
                </c:pt>
                <c:pt idx="10">
                  <c:v>6.1979800000000002E-2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4.9639900000000001E-2</c:v>
                </c:pt>
                <c:pt idx="1">
                  <c:v>5.3429999999999998E-2</c:v>
                </c:pt>
                <c:pt idx="2">
                  <c:v>6.5731100000000001E-2</c:v>
                </c:pt>
                <c:pt idx="3">
                  <c:v>0.1120705</c:v>
                </c:pt>
                <c:pt idx="4">
                  <c:v>8.9852000000000001E-2</c:v>
                </c:pt>
                <c:pt idx="5">
                  <c:v>6.0040400000000001E-2</c:v>
                </c:pt>
                <c:pt idx="6">
                  <c:v>5.8113199999999997E-2</c:v>
                </c:pt>
                <c:pt idx="7">
                  <c:v>7.3596300000000003E-2</c:v>
                </c:pt>
                <c:pt idx="8">
                  <c:v>0.1184426</c:v>
                </c:pt>
                <c:pt idx="9">
                  <c:v>9.4500600000000004E-2</c:v>
                </c:pt>
                <c:pt idx="10">
                  <c:v>0.12725539999999999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0</c:v>
                </c:pt>
                <c:pt idx="2">
                  <c:v>1.7739000000000001E-2</c:v>
                </c:pt>
                <c:pt idx="3">
                  <c:v>0</c:v>
                </c:pt>
                <c:pt idx="4">
                  <c:v>0</c:v>
                </c:pt>
                <c:pt idx="5">
                  <c:v>0</c:v>
                </c:pt>
                <c:pt idx="6">
                  <c:v>2.6372000000000001E-3</c:v>
                </c:pt>
                <c:pt idx="7">
                  <c:v>1.6888299999999998E-2</c:v>
                </c:pt>
                <c:pt idx="8">
                  <c:v>0</c:v>
                </c:pt>
                <c:pt idx="9">
                  <c:v>2.8487E-3</c:v>
                </c:pt>
                <c:pt idx="10">
                  <c:v>4.7844999999999997E-3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7.3173199999999994E-2</c:v>
                </c:pt>
                <c:pt idx="1">
                  <c:v>0.1209636</c:v>
                </c:pt>
                <c:pt idx="2">
                  <c:v>6.3709600000000005E-2</c:v>
                </c:pt>
                <c:pt idx="3">
                  <c:v>0.15970899999999999</c:v>
                </c:pt>
                <c:pt idx="4">
                  <c:v>0.12068379999999999</c:v>
                </c:pt>
                <c:pt idx="5">
                  <c:v>9.9586599999999997E-2</c:v>
                </c:pt>
                <c:pt idx="6">
                  <c:v>0.14982999999999999</c:v>
                </c:pt>
                <c:pt idx="7">
                  <c:v>0.101026</c:v>
                </c:pt>
                <c:pt idx="8">
                  <c:v>0.1901002</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0.8904185</c:v>
                </c:pt>
                <c:pt idx="1">
                  <c:v>0.85561869999999995</c:v>
                </c:pt>
                <c:pt idx="2">
                  <c:v>0.85974360000000005</c:v>
                </c:pt>
                <c:pt idx="3">
                  <c:v>0.73925169999999996</c:v>
                </c:pt>
                <c:pt idx="4">
                  <c:v>0.80079140000000004</c:v>
                </c:pt>
                <c:pt idx="5">
                  <c:v>0.87582150000000003</c:v>
                </c:pt>
                <c:pt idx="6">
                  <c:v>0.81167579999999995</c:v>
                </c:pt>
                <c:pt idx="7">
                  <c:v>0.85128800000000004</c:v>
                </c:pt>
                <c:pt idx="8">
                  <c:v>0.77569100000000002</c:v>
                </c:pt>
                <c:pt idx="9">
                  <c:v>0.79592850000000004</c:v>
                </c:pt>
                <c:pt idx="10">
                  <c:v>0.67003570000000001</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0.85839889999999996</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3.8804999999999999E-2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5.20399E-2</c:v>
                </c:pt>
                <c:pt idx="1">
                  <c:v>8.4710499999999994E-2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1.39922E-2</c:v>
                </c:pt>
                <c:pt idx="1">
                  <c:v>1.01873E-2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0.90393630000000003</c:v>
                </c:pt>
                <c:pt idx="1">
                  <c:v>0.71567860000000005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3.2451399999999998E-2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0.2337274</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3.2914800000000001E-2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8.7662037000000002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0.37548550000000003</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2.2766000000000002E-3</c:v>
                </c:pt>
                <c:pt idx="1">
                  <c:v>1.6021500000000001E-2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4.4504099999999998E-2</c:v>
                </c:pt>
                <c:pt idx="1">
                  <c:v>5.1837099999999997E-2</c:v>
                </c:pt>
                <c:pt idx="2">
                  <c:v>0.1583832</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5.0628000000000001E-3</c:v>
                </c:pt>
                <c:pt idx="2">
                  <c:v>3.8336500000000003E-2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8.3005800000000005E-2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0.88596960000000002</c:v>
                </c:pt>
                <c:pt idx="1">
                  <c:v>0.84288870000000005</c:v>
                </c:pt>
                <c:pt idx="2">
                  <c:v>0.53635790000000005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0.76621209999999995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9.8840999999999998E-3</c:v>
                </c:pt>
                <c:pt idx="1">
                  <c:v>0</c:v>
                </c:pt>
                <c:pt idx="2">
                  <c:v>2.3934999999999998E-3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0.14511830000000001</c:v>
                </c:pt>
                <c:pt idx="1">
                  <c:v>7.2966199999999995E-2</c:v>
                </c:pt>
                <c:pt idx="2">
                  <c:v>8.0789399999999997E-2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3.4781999999999999E-3</c:v>
                </c:pt>
                <c:pt idx="2">
                  <c:v>2.6522999999999998E-3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0.59838939999999996</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0.30190040000000001</c:v>
                </c:pt>
                <c:pt idx="1">
                  <c:v>0.78537440000000003</c:v>
                </c:pt>
                <c:pt idx="2">
                  <c:v>0.60530689999999998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0.3968795</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3.8324900000000002E-2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0.1035971</c:v>
                </c:pt>
                <c:pt idx="1">
                  <c:v>0.13930119999999999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0</c:v>
                </c:pt>
                <c:pt idx="1">
                  <c:v>5.6491300000000001E-2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0.49952350000000001</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0.40274840000000001</c:v>
                </c:pt>
                <c:pt idx="1">
                  <c:v>0.38782050000000001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0.59354379999999995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0</c:v>
                </c:pt>
                <c:pt idx="1">
                  <c:v>1.6169800000000002E-2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9.2077500000000007E-2</c:v>
                </c:pt>
                <c:pt idx="1">
                  <c:v>0.1578513</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2.7999999999999998E-4</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0.38506810000000002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0.61945399999999995</c:v>
                </c:pt>
                <c:pt idx="1">
                  <c:v>0.47211510000000001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0.74705880000000002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0.74668440000000003</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0.71550670000000005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0.74513819999999997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0.74633700000000003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0.78766309999999995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0.79333339999999997</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0.77255870000000004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0.78163269999999996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0.79890309999999998</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0.89506169999999996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0.88446720000000001</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0.89923330000000001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0.92292870000000005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3.14206E-2</c:v>
                </c:pt>
                <c:pt idx="1">
                  <c:v>1.21239E-2</c:v>
                </c:pt>
                <c:pt idx="2">
                  <c:v>2.7782299999999999E-2</c:v>
                </c:pt>
                <c:pt idx="3">
                  <c:v>1.372E-3</c:v>
                </c:pt>
                <c:pt idx="4">
                  <c:v>3.7644400000000001E-2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6.8368700000000004E-2</c:v>
                </c:pt>
                <c:pt idx="1">
                  <c:v>6.7338499999999996E-2</c:v>
                </c:pt>
                <c:pt idx="2">
                  <c:v>4.7502700000000002E-2</c:v>
                </c:pt>
                <c:pt idx="3">
                  <c:v>3.85905E-2</c:v>
                </c:pt>
                <c:pt idx="4">
                  <c:v>5.9080800000000003E-2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3.7173000000000002E-3</c:v>
                </c:pt>
                <c:pt idx="1">
                  <c:v>0</c:v>
                </c:pt>
                <c:pt idx="2">
                  <c:v>1.4478E-3</c:v>
                </c:pt>
                <c:pt idx="3">
                  <c:v>5.6400000000000002E-5</c:v>
                </c:pt>
                <c:pt idx="4">
                  <c:v>6.3498000000000001E-3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0.2154296</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0.78192039999999996</c:v>
                </c:pt>
                <c:pt idx="1">
                  <c:v>0.70510790000000001</c:v>
                </c:pt>
                <c:pt idx="2">
                  <c:v>0.74771750000000003</c:v>
                </c:pt>
                <c:pt idx="3">
                  <c:v>0.85906260000000001</c:v>
                </c:pt>
                <c:pt idx="4">
                  <c:v>0.7843734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0.69831220000000005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0.72483220000000004</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0.73394499999999996</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0.73419769999999995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0.59032260000000003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0.58724200000000004</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0.59666669999999999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0.60781669999999999</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0.60355029999999998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0.74381799999999998</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0.75086109999999995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0.76433119999999999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0.74825779999999997</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0.73363780000000001</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0.71155780000000002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0.71016170000000001</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0.73751330000000004</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0.71894270000000005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0.69745959999999996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0.66772480000000001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0.74845870000000003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0.77979569999999998</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0.80592730000000001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0.78553620000000002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0.9152941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0.93931399999999998</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0.92865779999999998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0.92097260000000003</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0.9340659</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0.74004689999999995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0.76851849999999999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0.75274059999999998</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0.73197970000000001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0.74087590000000003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0.94337490000000002</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0.93557049999999997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0.93366709999999997</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0.92835210000000001</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0.94237590000000004</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0.80809249999999999</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0.77808600000000006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0.79872609999999999</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0.78907919999999998</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0.77798</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0.91979690000000003</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0.92380949999999995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0.92794759999999998</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0.9167421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0.9211357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0.9138115</c:v>
                </c:pt>
                <c:pt idx="1">
                  <c:v>0.81360980000000005</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9.7178999999999998E-3</c:v>
                </c:pt>
                <c:pt idx="3">
                  <c:v>9.3413999999999997E-3</c:v>
                </c:pt>
                <c:pt idx="4">
                  <c:v>2.3929999999999999E-4</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3.1167199999999999E-2</c:v>
                </c:pt>
                <c:pt idx="1">
                  <c:v>5.5446799999999997E-2</c:v>
                </c:pt>
                <c:pt idx="2">
                  <c:v>6.4394300000000002E-2</c:v>
                </c:pt>
                <c:pt idx="3">
                  <c:v>5.8788199999999999E-2</c:v>
                </c:pt>
                <c:pt idx="4">
                  <c:v>2.8580700000000001E-2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1.2079E-3</c:v>
                </c:pt>
                <c:pt idx="2">
                  <c:v>1.7703799999999999E-2</c:v>
                </c:pt>
                <c:pt idx="3">
                  <c:v>6.0179999999999999E-3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5.5021399999999998E-2</c:v>
                </c:pt>
                <c:pt idx="1">
                  <c:v>0.12973560000000001</c:v>
                </c:pt>
                <c:pt idx="2">
                  <c:v>0.16925709999999999</c:v>
                </c:pt>
                <c:pt idx="3">
                  <c:v>0.17577419999999999</c:v>
                </c:pt>
                <c:pt idx="4">
                  <c:v>3.9447799999999998E-2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0.92633560000000004</c:v>
                </c:pt>
                <c:pt idx="1">
                  <c:v>0.81748560000000003</c:v>
                </c:pt>
                <c:pt idx="2">
                  <c:v>0.76036090000000001</c:v>
                </c:pt>
                <c:pt idx="3">
                  <c:v>0.76449029999999996</c:v>
                </c:pt>
                <c:pt idx="4">
                  <c:v>0.94131580000000004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0.79147979999999996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0.81865969999999999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0.81168059999999997</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0.81070370000000003</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0.78603009999999995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0.82661289999999998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0.85829489999999997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0.86392400000000003</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0.85602089999999997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0.8573596</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0.69331869999999995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0.66752579999999995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0.68524969999999996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0.67387030000000003</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0.68092390000000003</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0.54529309999999998</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0.52122990000000002</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0.53144259999999999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0.71482409999999996</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0.79523140000000003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0.82533820000000002</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0.82941779999999998</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0.79928949999999999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0.75803209999999999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0.75958190000000003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0.76451610000000003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0.75834800000000002</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0.75577810000000001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0.79500519999999997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0.79314569999999995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0.79444440000000005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0.79560039999999999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0.77902320000000003</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0.69004889999999997</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0.63409959999999999</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0.67927630000000006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0.70637119999999998</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0.69400240000000002</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0.70240480000000005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0.737819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0.70594480000000004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0.72902100000000003</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0.71265239999999996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0.86705200000000004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0.89381719999999998</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0.91073579999999998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0.92907090000000003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0.90750439999999999</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0.74840090000000004</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1.9272899999999999E-2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6.5262000000000001E-2</c:v>
                </c:pt>
                <c:pt idx="1">
                  <c:v>7.41068E-2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6.4852E-3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0.18633710000000001</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0.77201260000000005</c:v>
                </c:pt>
                <c:pt idx="1">
                  <c:v>0.62516400000000005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0.96759260000000002</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0.98648650000000004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0.97566909999999996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0.97399999999999998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0.99025980000000002</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0.91274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0.90456429999999999</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0.89598540000000004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0.9243827</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0.921875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0.6230599</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0.63867680000000004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0.60849059999999999</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0.5988483</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0.59259260000000002</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0.71520340000000004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0.73399009999999998</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0.70428900000000005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0.71135939999999998</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0.70578229999999997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0.6817204</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0.67990079999999997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0.68480719999999995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0.70093459999999996</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0.74315070000000005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0.55641030000000002</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0.63501479999999999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0.65564739999999999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0.6929824</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0.73930750000000001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0.74369750000000001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0.8142857</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0.74617069999999996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0.77306269999999999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0.77403029999999995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0.86159169999999996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0.85317460000000001</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0.90272370000000002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0.88180400000000003</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0.88717159999999995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0.70520229999999995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0.72446239999999995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0.7179487</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0.73818899999999998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0.69149870000000002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0.86946900000000005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0.87714990000000004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0.88965519999999998</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0.85553469999999998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0.90172419999999998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0.67678130000000003</c:v>
                </c:pt>
                <c:pt idx="2">
                  <c:v>0.67747579999999996</c:v>
                </c:pt>
                <c:pt idx="3">
                  <c:v>0.69304310000000002</c:v>
                </c:pt>
                <c:pt idx="4">
                  <c:v>0.59700310000000001</c:v>
                </c:pt>
                <c:pt idx="5">
                  <c:v>0.81257630000000003</c:v>
                </c:pt>
                <c:pt idx="6">
                  <c:v>0.84629949999999998</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1.2750000000000001E-3</c:v>
                </c:pt>
                <c:pt idx="1">
                  <c:v>0</c:v>
                </c:pt>
                <c:pt idx="2">
                  <c:v>0</c:v>
                </c:pt>
                <c:pt idx="3">
                  <c:v>0</c:v>
                </c:pt>
                <c:pt idx="4">
                  <c:v>1.9831600000000001E-2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6.6795400000000005E-2</c:v>
                </c:pt>
                <c:pt idx="1">
                  <c:v>8.8554999999999995E-2</c:v>
                </c:pt>
                <c:pt idx="2">
                  <c:v>8.1947000000000006E-2</c:v>
                </c:pt>
                <c:pt idx="3">
                  <c:v>8.9193900000000007E-2</c:v>
                </c:pt>
                <c:pt idx="4">
                  <c:v>8.5203500000000001E-2</c:v>
                </c:pt>
                <c:pt idx="5">
                  <c:v>6.4016600000000007E-2</c:v>
                </c:pt>
                <c:pt idx="6">
                  <c:v>5.8414399999999998E-2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2.9795100000000001E-2</c:v>
                </c:pt>
                <c:pt idx="1">
                  <c:v>7.6616999999999996E-3</c:v>
                </c:pt>
                <c:pt idx="2">
                  <c:v>4.349E-4</c:v>
                </c:pt>
                <c:pt idx="3">
                  <c:v>6.6157999999999998E-3</c:v>
                </c:pt>
                <c:pt idx="4">
                  <c:v>2.6054999999999998E-2</c:v>
                </c:pt>
                <c:pt idx="5">
                  <c:v>6.3201000000000004E-3</c:v>
                </c:pt>
                <c:pt idx="6">
                  <c:v>1.8027E-3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0.78022670000000005</c:v>
                </c:pt>
                <c:pt idx="1">
                  <c:v>0.73685400000000001</c:v>
                </c:pt>
                <c:pt idx="2">
                  <c:v>0.73986739999999995</c:v>
                </c:pt>
                <c:pt idx="3">
                  <c:v>0.6993859</c:v>
                </c:pt>
                <c:pt idx="4">
                  <c:v>0.59700310000000001</c:v>
                </c:pt>
                <c:pt idx="5">
                  <c:v>0.84451920000000003</c:v>
                </c:pt>
                <c:pt idx="6">
                  <c:v>0.87465369999999998</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0.84599159999999995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0.8639618</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0.83518930000000002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0.86993240000000005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0.81042650000000005</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0.84225349999999999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0.82598039999999995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0.79331940000000001</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0.83582089999999998</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0.84496119999999997</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0.81803800000000004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0.87578619999999996</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0.80147060000000003</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0.83809520000000004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0.74803149999999996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0.86910989999999999</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0.79087450000000004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0.76300579999999996</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0.74590160000000005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0.73103450000000003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0.72946860000000002</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0.86872590000000005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0.89419789999999999</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0.91452990000000001</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0.85790880000000003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0.85741089999999998</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0.84187080000000003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0.86868690000000004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0.87477950000000004</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0.85651529999999998</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0.70102039999999999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0.67337279999999999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0.62375139999999996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0.67931350000000001</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0.64423819999999998</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0.78947369999999994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0.71631210000000001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0.73652700000000004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0.77073170000000002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9.3238000000000001E-3</c:v>
                </c:pt>
                <c:pt idx="1">
                  <c:v>4.8470000000000002E-4</c:v>
                </c:pt>
                <c:pt idx="2">
                  <c:v>1.2732E-2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3.5642199999999999E-2</c:v>
                </c:pt>
                <c:pt idx="1">
                  <c:v>7.4613700000000005E-2</c:v>
                </c:pt>
                <c:pt idx="2">
                  <c:v>7.9941100000000001E-2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7.6184E-3</c:v>
                </c:pt>
                <c:pt idx="1">
                  <c:v>6.9550999999999997E-3</c:v>
                </c:pt>
                <c:pt idx="2">
                  <c:v>7.8191000000000007E-3</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0.9122074</c:v>
                </c:pt>
                <c:pt idx="1">
                  <c:v>0.7282556</c:v>
                </c:pt>
                <c:pt idx="2">
                  <c:v>0.69512370000000001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0.85017419999999999</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0.84438040000000003</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0.85175199999999995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0.79559120000000005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0.80679789999999996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0.8150887</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0.49875000000000003</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0.51251840000000004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0.51012150000000001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0.50217389999999995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0.49487419999999999</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0.57266810000000001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0.56957089999999999</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0.59058820000000001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0.59535340000000003</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0.59166660000000004</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0.81443299999999996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0.83993899999999999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0.83931140000000004</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0.82468280000000005</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0.82388660000000002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0.65069220000000005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0.66237120000000005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0.67103699999999999</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0.66895199999999999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0.67747299999999999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0.73590820000000001</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0.72058820000000001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0.72573359999999998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0.73591879999999998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0.71766560000000001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0.41343669999999999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0.39861750000000001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0.43221999999999999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0.46883469999999999</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0.41189930000000002</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0.4644914</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0.4582677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0.91828650000000001</c:v>
                </c:pt>
                <c:pt idx="2">
                  <c:v>0.98007089999999997</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4.3100999999999999E-3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7.5579400000000005E-2</c:v>
                </c:pt>
                <c:pt idx="1">
                  <c:v>4.02659E-2</c:v>
                </c:pt>
                <c:pt idx="2">
                  <c:v>1.6844399999999999E-2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4.2763000000000002E-3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4.1447600000000001E-2</c:v>
                </c:pt>
                <c:pt idx="2">
                  <c:v>3.0848E-3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0.68669250000000004</c:v>
                </c:pt>
                <c:pt idx="1">
                  <c:v>0.92414010000000002</c:v>
                </c:pt>
                <c:pt idx="2">
                  <c:v>0.9912455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0.51367779999999996</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0.58096829999999999</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0.57656249999999998</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0.59801490000000002</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0.6102784</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0.82441980000000004</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0.84823530000000003</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0.84731190000000001</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0.85943060000000004</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0.84591680000000002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0.88401249999999998</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0.88092340000000002</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0.88100679999999998</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0.88775510000000002</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0.88364520000000002</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0.57840619999999998</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0.554755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0.56021650000000001</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0.58738939999999995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0.58925150000000004</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0.74186989999999997</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0.76178009999999996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0.75846499999999994</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0.75050300000000003</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0.77166659999999998</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0.30479450000000002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0.25118479999999999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0.2995951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0.29118769999999999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0.29347830000000003</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8.6384068000000003</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8.7324456999999995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8.6673936999999999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8.7071819000000001</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8.6836739000000005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0.46895419999999999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0.49438199999999999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0.50993379999999999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0.51953689999999997</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0.55764409999999998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21</c:v>
                </c:pt>
                <c:pt idx="2">
                  <c:v>25</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53</c:v>
                </c:pt>
                <c:pt idx="1">
                  <c:v>39</c:v>
                </c:pt>
                <c:pt idx="2">
                  <c:v>36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c:v>
                </c:pt>
                <c:pt idx="1">
                  <c:v>1</c:v>
                </c:pt>
                <c:pt idx="2">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18</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43</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0</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3.3739E-3</c:v>
                </c:pt>
                <c:pt idx="1">
                  <c:v>7.4879999999999999E-3</c:v>
                </c:pt>
                <c:pt idx="2">
                  <c:v>7.6899000000000004E-3</c:v>
                </c:pt>
                <c:pt idx="3">
                  <c:v>1.13835E-2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5.9139799999999999E-2</c:v>
                </c:pt>
                <c:pt idx="1">
                  <c:v>5.1355199999999997E-2</c:v>
                </c:pt>
                <c:pt idx="2">
                  <c:v>4.8945799999999998E-2</c:v>
                </c:pt>
                <c:pt idx="3">
                  <c:v>8.5094100000000006E-2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0</c:v>
                </c:pt>
                <c:pt idx="3">
                  <c:v>3.4351E-3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0.1420235</c:v>
                </c:pt>
                <c:pt idx="1">
                  <c:v>0.17011019999999999</c:v>
                </c:pt>
                <c:pt idx="2">
                  <c:v>0.1233799</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0.79546289999999997</c:v>
                </c:pt>
                <c:pt idx="1">
                  <c:v>0.77426150000000005</c:v>
                </c:pt>
                <c:pt idx="2">
                  <c:v>0.82186479999999995</c:v>
                </c:pt>
                <c:pt idx="3">
                  <c:v>0.52511010000000002</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0.71233210000000002</c:v>
                </c:pt>
                <c:pt idx="1">
                  <c:v>0.66563240000000001</c:v>
                </c:pt>
                <c:pt idx="2">
                  <c:v>0.83283680000000004</c:v>
                </c:pt>
                <c:pt idx="3">
                  <c:v>0.56502889999999995</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0</c:v>
                </c:pt>
                <c:pt idx="2">
                  <c:v>1.2203200000000001E-2</c:v>
                </c:pt>
                <c:pt idx="3">
                  <c:v>0</c:v>
                </c:pt>
                <c:pt idx="4">
                  <c:v>7.7348E-3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5.6543099999999999E-2</c:v>
                </c:pt>
                <c:pt idx="1">
                  <c:v>8.0144199999999999E-2</c:v>
                </c:pt>
                <c:pt idx="2">
                  <c:v>6.24486E-2</c:v>
                </c:pt>
                <c:pt idx="3">
                  <c:v>8.0314300000000005E-2</c:v>
                </c:pt>
                <c:pt idx="4">
                  <c:v>0.1002333</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1.2101E-3</c:v>
                </c:pt>
                <c:pt idx="1">
                  <c:v>6.5261E-3</c:v>
                </c:pt>
                <c:pt idx="2">
                  <c:v>0</c:v>
                </c:pt>
                <c:pt idx="3">
                  <c:v>3.6836E-3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9.2511399999999994E-2</c:v>
                </c:pt>
                <c:pt idx="3">
                  <c:v>0.35097319999999999</c:v>
                </c:pt>
                <c:pt idx="4">
                  <c:v>0.39446399999999998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0.71964910000000004</c:v>
                </c:pt>
                <c:pt idx="1">
                  <c:v>0.6774675</c:v>
                </c:pt>
                <c:pt idx="2">
                  <c:v>0.83283680000000004</c:v>
                </c:pt>
                <c:pt idx="3">
                  <c:v>0.58742459999999996</c:v>
                </c:pt>
                <c:pt idx="4">
                  <c:v>0.49756790000000001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North East London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1,341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3,943</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34</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468163534"/>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675068270"/>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71416957"/>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689623814"/>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756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1,341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1418910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4594074"/>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1295468"/>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917266"/>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8581171"/>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5132636"/>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4757305"/>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580581"/>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751959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64601933"/>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237860"/>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3322975"/>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9086767"/>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7033748"/>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498489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5359586"/>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489020147"/>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4025603467"/>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371693343"/>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873445905"/>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811864417"/>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88989560"/>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75423052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565877558"/>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939083877"/>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027468236"/>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228245640"/>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314106244"/>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81209499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32925742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58523129"/>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920943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525983983"/>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07337859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96982729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8168470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888323244"/>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312432675"/>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44034253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108102908"/>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797554718"/>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57364839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65483057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12171330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4033112843"/>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4098857565"/>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727886084"/>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23788805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94292275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406987898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029591723"/>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231916083"/>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804635791"/>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4210560903"/>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01610644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660398141"/>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850420732"/>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962713477"/>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643093351"/>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87710605"/>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541390515"/>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711522518"/>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903860182"/>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509915" y="622300"/>
            <a:ext cx="276870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North East London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491069053"/>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5314701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969096755"/>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69951160"/>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331038552"/>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967767620"/>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520413823"/>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542180966"/>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81430674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058177872"/>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4108544161"/>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105530620"/>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4129169049"/>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50541539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716558603"/>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88712136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57740452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542461920"/>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737030033"/>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575303862"/>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648327204"/>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682081903"/>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27064226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20945977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4246423089"/>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57577712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909587563"/>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518732316"/>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4130056658"/>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4537120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768357261"/>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40554182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622346493"/>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20769032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672424906"/>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102045519"/>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68484093"/>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89440302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289181521"/>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424007052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46690502"/>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9676121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65516693"/>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185652674"/>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444612001"/>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901565641"/>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77001926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560503183"/>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036299806"/>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760399828"/>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70729246"/>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62270207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250524903"/>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06450436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693629102"/>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812601674"/>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422953802"/>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877269001"/>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621259797"/>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121448029"/>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76877436"/>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685533045"/>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86479845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476584198"/>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246805817"/>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847741821"/>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8788999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48565219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808483997"/>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571951246"/>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5355890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4227362158"/>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631956444"/>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760572714"/>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73399295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622425742"/>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039561232"/>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179094705"/>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68990005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36694689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3121785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18293490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097220649"/>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18%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886887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1545618"/>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1979325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3254415"/>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3745145"/>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054392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8166512"/>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167150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9412621"/>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401748791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5794089"/>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57652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83077404"/>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540822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670549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778039"/>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946311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4034078"/>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5287934"/>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2066183"/>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65884547"/>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0376767"/>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1536953"/>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4790012"/>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0826353"/>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2732055"/>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2869444"/>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226516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994385"/>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25330713"/>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0742148"/>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7529245"/>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1883081"/>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0200439"/>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639522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2748557"/>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853251"/>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06552091"/>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982350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2320"/>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773398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269617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73948981"/>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108681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013080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3883054"/>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2020573"/>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2815296"/>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57551714"/>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0015027"/>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1550018"/>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7990950"/>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3815447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1927968"/>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6256311"/>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9381502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673944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2426272"/>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673173"/>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658135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3502342"/>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9615960"/>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3162111"/>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755861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39689894"/>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0019608"/>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91596562"/>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742849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0889519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1344769"/>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248543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2990687"/>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0413552"/>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0126908"/>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988102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9122924"/>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7058572"/>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392769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7224239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959884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6953679"/>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1250361"/>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7306937"/>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1859415"/>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864295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9556231"/>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19964272"/>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815580"/>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157757"/>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136865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1671916"/>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5808670"/>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539769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8727290"/>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7654086"/>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3789254"/>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46234932"/>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85023384"/>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76845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2290595"/>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433510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3718101"/>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8788036"/>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3429688"/>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411510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8650682"/>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5076007"/>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3019183"/>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3095970"/>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9666190"/>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6220257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077649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312122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8421002"/>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14884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8172808"/>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1367358"/>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1796421"/>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7460435"/>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4411241"/>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48344235"/>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6600985"/>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2535704"/>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91943889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RQX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Homerton Healthcare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R1H</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Barts Health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RF4</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Barking, Havering and Redbridge University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822562"/>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243096550"/>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QMF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North East London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509915" y="622300"/>
            <a:ext cx="2768708" cy="276999"/>
          </a:xfrm>
          <a:prstGeom prst="rect">
            <a:avLst/>
          </a:prstGeom>
          <a:noFill/>
        </p:spPr>
        <p:txBody>
          <a:bodyPr wrap="none" rtlCol="0">
            <a:spAutoFit/>
          </a:bodyPr>
          <a:lstStyle/>
          <a:p>
            <a:pPr algn="r"/>
            <a:r>
              <a:rPr lang="en-GB" sz="1200" b="1" noProof="0">
                <a:solidFill>
                  <a:srgbClr val="336E9F"/>
                </a:solidFill>
                <a:latin typeface="Arial"/>
                <a:cs typeface="Arial"/>
              </a:rPr>
              <a:t>North East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28994</Words>
  <Application>Microsoft Office PowerPoint</Application>
  <PresentationFormat>Custom</PresentationFormat>
  <Paragraphs>7087</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2026-06-26T16:15:58Z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