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1.563E-4</c:v>
                </c:pt>
                <c:pt idx="1">
                  <c:v>2.39464E-2</c:v>
                </c:pt>
                <c:pt idx="2">
                  <c:v>8.2652000000000003E-3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5.7149800000000001E-2</c:v>
                </c:pt>
                <c:pt idx="1">
                  <c:v>6.5384999999999999E-2</c:v>
                </c:pt>
                <c:pt idx="2">
                  <c:v>3.0834400000000001E-2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3.2813999999999999E-3</c:v>
                </c:pt>
                <c:pt idx="1">
                  <c:v>8.1612000000000004E-3</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2.8237000000000002E-2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0.89867669999999999</c:v>
                </c:pt>
                <c:pt idx="1">
                  <c:v>0.78636919999999999</c:v>
                </c:pt>
                <c:pt idx="2">
                  <c:v>0.93266349999999998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0.8250459</c:v>
                </c:pt>
                <c:pt idx="2">
                  <c:v>0.85375489999999998</c:v>
                </c:pt>
                <c:pt idx="3">
                  <c:v>0.73376909999999995</c:v>
                </c:pt>
                <c:pt idx="4">
                  <c:v>0.79138359999999996</c:v>
                </c:pt>
                <c:pt idx="5">
                  <c:v>0.82041719999999996</c:v>
                </c:pt>
                <c:pt idx="6">
                  <c:v>0.78895749999999998</c:v>
                </c:pt>
                <c:pt idx="7">
                  <c:v>0.80948869999999995</c:v>
                </c:pt>
                <c:pt idx="8">
                  <c:v>0.69737020000000005</c:v>
                </c:pt>
                <c:pt idx="9">
                  <c:v>0.76338859999999997</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3.8660000000000002E-4</c:v>
                </c:pt>
                <c:pt idx="1">
                  <c:v>0</c:v>
                </c:pt>
                <c:pt idx="2">
                  <c:v>0</c:v>
                </c:pt>
                <c:pt idx="3">
                  <c:v>0</c:v>
                </c:pt>
                <c:pt idx="4">
                  <c:v>0</c:v>
                </c:pt>
                <c:pt idx="5">
                  <c:v>1.992E-2</c:v>
                </c:pt>
                <c:pt idx="6">
                  <c:v>0</c:v>
                </c:pt>
                <c:pt idx="7">
                  <c:v>0</c:v>
                </c:pt>
                <c:pt idx="8">
                  <c:v>0</c:v>
                </c:pt>
                <c:pt idx="9">
                  <c:v>0</c:v>
                </c:pt>
                <c:pt idx="10">
                  <c:v>6.2118600000000003E-2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4.9804300000000003E-2</c:v>
                </c:pt>
                <c:pt idx="1">
                  <c:v>5.4551000000000002E-2</c:v>
                </c:pt>
                <c:pt idx="2">
                  <c:v>6.3861799999999996E-2</c:v>
                </c:pt>
                <c:pt idx="3">
                  <c:v>0.1009733</c:v>
                </c:pt>
                <c:pt idx="4">
                  <c:v>8.6013099999999995E-2</c:v>
                </c:pt>
                <c:pt idx="5">
                  <c:v>6.0111900000000003E-2</c:v>
                </c:pt>
                <c:pt idx="6">
                  <c:v>5.9037399999999997E-2</c:v>
                </c:pt>
                <c:pt idx="7">
                  <c:v>7.1597800000000003E-2</c:v>
                </c:pt>
                <c:pt idx="8">
                  <c:v>0.10661660000000001</c:v>
                </c:pt>
                <c:pt idx="9">
                  <c:v>9.0977600000000006E-2</c:v>
                </c:pt>
                <c:pt idx="10">
                  <c:v>0.1269778</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0</c:v>
                </c:pt>
                <c:pt idx="2">
                  <c:v>1.8673700000000001E-2</c:v>
                </c:pt>
                <c:pt idx="3">
                  <c:v>0</c:v>
                </c:pt>
                <c:pt idx="4">
                  <c:v>0</c:v>
                </c:pt>
                <c:pt idx="5">
                  <c:v>0</c:v>
                </c:pt>
                <c:pt idx="6">
                  <c:v>2.1751000000000001E-3</c:v>
                </c:pt>
                <c:pt idx="7">
                  <c:v>1.7887500000000001E-2</c:v>
                </c:pt>
                <c:pt idx="8">
                  <c:v>0</c:v>
                </c:pt>
                <c:pt idx="9">
                  <c:v>4.6102000000000001E-3</c:v>
                </c:pt>
                <c:pt idx="10">
                  <c:v>4.9232E-3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7.3091000000000003E-2</c:v>
                </c:pt>
                <c:pt idx="1">
                  <c:v>0.1204031</c:v>
                </c:pt>
                <c:pt idx="2">
                  <c:v>6.3709600000000005E-2</c:v>
                </c:pt>
                <c:pt idx="3">
                  <c:v>0.1652576</c:v>
                </c:pt>
                <c:pt idx="4">
                  <c:v>0.1226032</c:v>
                </c:pt>
                <c:pt idx="5">
                  <c:v>9.9550799999999995E-2</c:v>
                </c:pt>
                <c:pt idx="6">
                  <c:v>0.14982999999999999</c:v>
                </c:pt>
                <c:pt idx="7">
                  <c:v>0.101026</c:v>
                </c:pt>
                <c:pt idx="8">
                  <c:v>0.1960132</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0.88608889999999996</c:v>
                </c:pt>
                <c:pt idx="1">
                  <c:v>0.84066750000000001</c:v>
                </c:pt>
                <c:pt idx="2">
                  <c:v>0.8674828</c:v>
                </c:pt>
                <c:pt idx="3">
                  <c:v>0.7373132</c:v>
                </c:pt>
                <c:pt idx="4">
                  <c:v>0.79783219999999999</c:v>
                </c:pt>
                <c:pt idx="5">
                  <c:v>0.85395989999999999</c:v>
                </c:pt>
                <c:pt idx="6">
                  <c:v>0.8076643</c:v>
                </c:pt>
                <c:pt idx="7">
                  <c:v>0.82678169999999995</c:v>
                </c:pt>
                <c:pt idx="8">
                  <c:v>0.70960380000000001</c:v>
                </c:pt>
                <c:pt idx="9">
                  <c:v>0.80276930000000002</c:v>
                </c:pt>
                <c:pt idx="10">
                  <c:v>0.70903499999999997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0.85817169999999998</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3.9253400000000001E-2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5.2494399999999997E-2</c:v>
                </c:pt>
                <c:pt idx="1">
                  <c:v>8.3813600000000002E-2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1.37649E-2</c:v>
                </c:pt>
                <c:pt idx="1">
                  <c:v>1.06357E-2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0.88305789999999995</c:v>
                </c:pt>
                <c:pt idx="1">
                  <c:v>0.73813490000000004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3.35429E-2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0.23154449999999999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3.40062E-2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8.8574832000000008</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0.37611159999999999</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2.6015000000000001E-3</c:v>
                </c:pt>
                <c:pt idx="1">
                  <c:v>1.63091E-2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4.3854299999999999E-2</c:v>
                </c:pt>
                <c:pt idx="1">
                  <c:v>5.1261800000000003E-2</c:v>
                </c:pt>
                <c:pt idx="2">
                  <c:v>0.15713089999999999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5.3505000000000002E-3</c:v>
                </c:pt>
                <c:pt idx="2">
                  <c:v>3.8962700000000003E-2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8.3330699999999994E-2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0.87620549999999997</c:v>
                </c:pt>
                <c:pt idx="1">
                  <c:v>0.88779870000000005</c:v>
                </c:pt>
                <c:pt idx="2">
                  <c:v>0.57220510000000002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0.76600109999999999</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8.9771E-3</c:v>
                </c:pt>
                <c:pt idx="1">
                  <c:v>0</c:v>
                </c:pt>
                <c:pt idx="2">
                  <c:v>3.0723999999999999E-3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0.14693229999999999</c:v>
                </c:pt>
                <c:pt idx="1">
                  <c:v>7.3388200000000001E-2</c:v>
                </c:pt>
                <c:pt idx="2">
                  <c:v>7.9431500000000002E-2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3.2672000000000001E-3</c:v>
                </c:pt>
                <c:pt idx="2">
                  <c:v>3.3311999999999999E-3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0.59748239999999997</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0.2466082</c:v>
                </c:pt>
                <c:pt idx="1">
                  <c:v>0.80075529999999995</c:v>
                </c:pt>
                <c:pt idx="2">
                  <c:v>0.60464969999999996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0.39695209999999997</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3.8627300000000003E-2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0.1034519</c:v>
                </c:pt>
                <c:pt idx="1">
                  <c:v>0.1386964</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0</c:v>
                </c:pt>
                <c:pt idx="1">
                  <c:v>5.6793700000000003E-2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0.49959609999999999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0.41173799999999999</c:v>
                </c:pt>
                <c:pt idx="1">
                  <c:v>0.34731600000000001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0.59309730000000005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0</c:v>
                </c:pt>
                <c:pt idx="1">
                  <c:v>1.5253299999999999E-2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9.2970499999999998E-2</c:v>
                </c:pt>
                <c:pt idx="1">
                  <c:v>0.1596844</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0</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0.31393219999999999</c:v>
                </c:pt>
                <c:pt idx="1">
                  <c:v>0.38415149999999998</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0.59422109999999995</c:v>
                </c:pt>
                <c:pt idx="1">
                  <c:v>0.44091089999999999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0.8032937</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0.81218780000000002</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0.76439330000000005</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0.77261809999999997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0.76207510000000001</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0.78420570000000001</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0.7908366</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0.77407740000000003</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0.77243589999999995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0.80161579999999999</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0.89398279999999997</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0.90658179999999999</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0.90553430000000001</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0.90707590000000005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0.91935489999999997</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3.1575100000000002E-2</c:v>
                </c:pt>
                <c:pt idx="1">
                  <c:v>1.24475E-2</c:v>
                </c:pt>
                <c:pt idx="2">
                  <c:v>2.8260400000000001E-2</c:v>
                </c:pt>
                <c:pt idx="3">
                  <c:v>1.7378999999999999E-3</c:v>
                </c:pt>
                <c:pt idx="4">
                  <c:v>3.7863300000000003E-2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6.8059700000000001E-2</c:v>
                </c:pt>
                <c:pt idx="1">
                  <c:v>6.6691399999999998E-2</c:v>
                </c:pt>
                <c:pt idx="2">
                  <c:v>4.6546299999999999E-2</c:v>
                </c:pt>
                <c:pt idx="3">
                  <c:v>3.7858799999999998E-2</c:v>
                </c:pt>
                <c:pt idx="4">
                  <c:v>5.8642899999999998E-2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3.8717999999999999E-3</c:v>
                </c:pt>
                <c:pt idx="1">
                  <c:v>0</c:v>
                </c:pt>
                <c:pt idx="2">
                  <c:v>1.9258999999999999E-3</c:v>
                </c:pt>
                <c:pt idx="3">
                  <c:v>4.2220000000000002E-4</c:v>
                </c:pt>
                <c:pt idx="4">
                  <c:v>6.5687999999999996E-3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0.2157531</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0.76574019999999998</c:v>
                </c:pt>
                <c:pt idx="1">
                  <c:v>0.71451690000000001</c:v>
                </c:pt>
                <c:pt idx="2">
                  <c:v>0.72528300000000001</c:v>
                </c:pt>
                <c:pt idx="3">
                  <c:v>0.84720949999999995</c:v>
                </c:pt>
                <c:pt idx="4">
                  <c:v>0.81772769999999995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0.72588059999999999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0.73565210000000003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0.76582280000000003</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0.74117650000000002</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0.58352669999999995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0.6390306</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0.64168619999999998</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0.64308679999999996</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0.65647060000000002</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0.72047830000000002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0.74677420000000005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0.74302489999999999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0.7297844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0.71636359999999999</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0.68887200000000004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0.69155840000000002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0.71566439999999998</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0.71768710000000002</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0.70636089999999996</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0.6710526</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0.70218340000000001</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0.74677420000000005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0.73906590000000005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0.76704539999999999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0.93008279999999999</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0.93694580000000005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0.92977779999999999</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0.91839999999999999</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0.92466369999999998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0.72373189999999998</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0.76214079999999995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0.73362830000000001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0.74097840000000004</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0.72832889999999995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0.94449190000000005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0.94500459999999997</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0.94515850000000001</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0.93120000000000003</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0.92850840000000001</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0.78671329999999995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0.77945330000000002</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0.78146850000000001</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0.79012349999999998</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0.77297300000000002</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0.9297839</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0.93526969999999998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0.9113637</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0.91041669999999997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0.90053150000000004</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0.91393020000000003</c:v>
                </c:pt>
                <c:pt idx="1">
                  <c:v>0.81376190000000004</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9.9360999999999998E-3</c:v>
                </c:pt>
                <c:pt idx="3">
                  <c:v>9.5463000000000006E-3</c:v>
                </c:pt>
                <c:pt idx="4">
                  <c:v>3.6900000000000002E-4</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3.0929700000000001E-2</c:v>
                </c:pt>
                <c:pt idx="1">
                  <c:v>5.5142400000000001E-2</c:v>
                </c:pt>
                <c:pt idx="2">
                  <c:v>6.3958000000000001E-2</c:v>
                </c:pt>
                <c:pt idx="3">
                  <c:v>5.83785E-2</c:v>
                </c:pt>
                <c:pt idx="4">
                  <c:v>2.8321300000000001E-2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1.3600999999999999E-3</c:v>
                </c:pt>
                <c:pt idx="2">
                  <c:v>1.7921900000000001E-2</c:v>
                </c:pt>
                <c:pt idx="3">
                  <c:v>6.2227999999999997E-3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5.5140099999999997E-2</c:v>
                </c:pt>
                <c:pt idx="1">
                  <c:v>0.12973560000000001</c:v>
                </c:pt>
                <c:pt idx="2">
                  <c:v>0.16925709999999999</c:v>
                </c:pt>
                <c:pt idx="3">
                  <c:v>0.17577419999999999</c:v>
                </c:pt>
                <c:pt idx="4">
                  <c:v>3.9577500000000002E-2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0.92357560000000005</c:v>
                </c:pt>
                <c:pt idx="1">
                  <c:v>0.81733990000000001</c:v>
                </c:pt>
                <c:pt idx="2">
                  <c:v>0.77494810000000003</c:v>
                </c:pt>
                <c:pt idx="3">
                  <c:v>0.75007820000000003</c:v>
                </c:pt>
                <c:pt idx="4">
                  <c:v>0.93206840000000002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0.78417269999999994</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0.81632660000000001</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0.80103360000000001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0.80392160000000001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0.82247000000000003</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0.83585480000000001</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0.84116690000000005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0.85166050000000004</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0.83953960000000005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0.84705019999999998</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0.67196659999999997</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0.68506789999999995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0.69561620000000002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0.70373189999999997</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0.69343069999999996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0.55086849999999998</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0.57109560000000004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0.55388470000000001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0.73137249999999998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0.73523419999999995</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0.80851070000000003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0.79093199999999997</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0.79734519999999998</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0.73563219999999996</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0.740228</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0.75499629999999995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0.75736809999999999</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0.75552280000000005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0.78863090000000002</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0.80238500000000001</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0.78304819999999997</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0.78724930000000004</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0.78587870000000004</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0.64673159999999996</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0.6469741</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0.67650840000000001</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0.72040590000000004</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0.69833120000000004</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0.68521339999999997</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0.69805189999999995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0.7018588</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0.73029889999999997</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0.71365310000000004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0.87009349999999996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0.89215679999999997</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0.88563829999999999</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0.91252949999999999</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0.93082830000000005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0.74861049999999996</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1.9351299999999998E-2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6.4842999999999998E-2</c:v>
                </c:pt>
                <c:pt idx="1">
                  <c:v>7.3950000000000002E-2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6.5636000000000002E-3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0.18654660000000001</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0.78598780000000001</c:v>
                </c:pt>
                <c:pt idx="1">
                  <c:v>0.66692189999999996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0.97158080000000002</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0.98930479999999998</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0.99127399999999999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0.98482550000000002</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0.98778359999999998</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0.90573769999999998</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0.93073589999999995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0.92816900000000002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0.92610840000000005</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0.91924629999999996</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0.58426959999999994</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0.57088119999999998</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0.6162571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0.6150082</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0.63587919999999998</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0.70093459999999996</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0.68022179999999999</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0.72743679999999999</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0.71294849999999999</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0.74442540000000001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0.65251570000000003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0.66727939999999997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0.68421050000000005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0.713615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0.71006939999999996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0.52621359999999995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0.59953699999999999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0.70779219999999998</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0.67669170000000001</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0.68965520000000002</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0.76946559999999997</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0.76122080000000003</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0.77248669999999997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0.76641219999999999</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0.78401359999999998</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0.85094060000000005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0.84040749999999997</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0.87480910000000001</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0.86056339999999998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0.88317760000000001</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0.68315970000000004</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0.6813591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0.71993410000000002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0.70795110000000006</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0.71778140000000001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0.8427673</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0.87962960000000001</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0.88586960000000003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0.85939969999999999</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0.88070179999999998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0.67685340000000005</c:v>
                </c:pt>
                <c:pt idx="2">
                  <c:v>0.67725089999999999</c:v>
                </c:pt>
                <c:pt idx="3">
                  <c:v>0.69292169999999997</c:v>
                </c:pt>
                <c:pt idx="4">
                  <c:v>0.59700310000000001</c:v>
                </c:pt>
                <c:pt idx="5">
                  <c:v>0.81249369999999999</c:v>
                </c:pt>
                <c:pt idx="6">
                  <c:v>0.84619659999999997</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1.1333000000000001E-3</c:v>
                </c:pt>
                <c:pt idx="1">
                  <c:v>0</c:v>
                </c:pt>
                <c:pt idx="2">
                  <c:v>0</c:v>
                </c:pt>
                <c:pt idx="3">
                  <c:v>0</c:v>
                </c:pt>
                <c:pt idx="4">
                  <c:v>1.9705E-2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6.7078799999999994E-2</c:v>
                </c:pt>
                <c:pt idx="1">
                  <c:v>8.8410699999999995E-2</c:v>
                </c:pt>
                <c:pt idx="2">
                  <c:v>8.2396800000000006E-2</c:v>
                </c:pt>
                <c:pt idx="3">
                  <c:v>8.9436799999999997E-2</c:v>
                </c:pt>
                <c:pt idx="4">
                  <c:v>8.5456900000000002E-2</c:v>
                </c:pt>
                <c:pt idx="5">
                  <c:v>6.41819E-2</c:v>
                </c:pt>
                <c:pt idx="6">
                  <c:v>5.86203E-2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2.96534E-2</c:v>
                </c:pt>
                <c:pt idx="1">
                  <c:v>7.7339000000000001E-3</c:v>
                </c:pt>
                <c:pt idx="2">
                  <c:v>2.1000000000000001E-4</c:v>
                </c:pt>
                <c:pt idx="3">
                  <c:v>6.4942999999999997E-3</c:v>
                </c:pt>
                <c:pt idx="4">
                  <c:v>2.5928300000000001E-2</c:v>
                </c:pt>
                <c:pt idx="5">
                  <c:v>6.2375E-3</c:v>
                </c:pt>
                <c:pt idx="6">
                  <c:v>1.6997E-3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0.78866689999999995</c:v>
                </c:pt>
                <c:pt idx="1">
                  <c:v>0.6932625</c:v>
                </c:pt>
                <c:pt idx="2">
                  <c:v>0.70991099999999996</c:v>
                </c:pt>
                <c:pt idx="3">
                  <c:v>0.73828970000000005</c:v>
                </c:pt>
                <c:pt idx="4">
                  <c:v>0.63963009999999998</c:v>
                </c:pt>
                <c:pt idx="5">
                  <c:v>0.84337910000000005</c:v>
                </c:pt>
                <c:pt idx="6">
                  <c:v>0.85406190000000004</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0.84073509999999996</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0.83213000000000004</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0.86725660000000004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0.86440680000000003</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0.84838159999999996</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0.8388215</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0.81855670000000003</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0.83661419999999997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0.82444059999999997</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0.83489679999999999</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0.83850930000000001</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0.82025680000000001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0.85173500000000002</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0.77934270000000005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0.86046509999999998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0.83805669999999999</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0.82835820000000004</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0.7909408</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0.73023249999999995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0.77064220000000005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0.80603449999999999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0.72764229999999996</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0.72549019999999997</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0.87467360000000005</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0.8558559</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0.87912089999999998</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0.85714290000000004</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0.86363639999999997</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0.79843750000000002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0.81786939999999997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0.84025559999999999</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0.8622668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0.84122140000000001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0.69945780000000002</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0.69568819999999998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0.72123550000000003</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0.71616930000000001</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0.69299549999999999</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0.81557380000000002</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0.78076920000000005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0.80139369999999999</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0.73094170000000003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0.7268907</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0.69565220000000005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9.4657000000000005E-3</c:v>
                </c:pt>
                <c:pt idx="1">
                  <c:v>7.0910000000000005E-4</c:v>
                </c:pt>
                <c:pt idx="2">
                  <c:v>1.21415E-2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3.5358500000000001E-2</c:v>
                </c:pt>
                <c:pt idx="1">
                  <c:v>7.4164900000000006E-2</c:v>
                </c:pt>
                <c:pt idx="2">
                  <c:v>8.1122E-2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7.7603000000000004E-3</c:v>
                </c:pt>
                <c:pt idx="1">
                  <c:v>7.1795000000000001E-3</c:v>
                </c:pt>
                <c:pt idx="2">
                  <c:v>7.2287000000000002E-3</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0.93368700000000004</c:v>
                </c:pt>
                <c:pt idx="1">
                  <c:v>0.72743139999999995</c:v>
                </c:pt>
                <c:pt idx="2">
                  <c:v>0.70430040000000005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0.85519120000000004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0.83846149999999997</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0.82397960000000003</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0.81107490000000004</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0.81438849999999996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0.81068700000000005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0.48703170000000001</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0.49736010000000003</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0.50281949999999997</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0.52482879999999998</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0.50091909999999995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0.54765889999999995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0.54520800000000003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0.57037040000000006</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0.58220209999999994</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0.58761200000000002</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0.80987390000000004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0.80963300000000005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0.82717390000000002</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0.81488369999999999</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0.83383079999999998</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0.62253289999999994</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0.63547240000000005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0.67193999999999998</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0.66841320000000004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0.66666669999999995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0.69151470000000004</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0.70320400000000005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0.71394990000000003</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0.7060071</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0.73318039999999995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0.37281799999999998</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0.409611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0.40766550000000001</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0.42964350000000001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0.42652329999999999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0.46081499999999997</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0.42487049999999998</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0.91804640000000004</c:v>
                </c:pt>
                <c:pt idx="2">
                  <c:v>0.97976059999999998</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4.7587999999999997E-3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7.4681999999999998E-2</c:v>
                </c:pt>
                <c:pt idx="1">
                  <c:v>4.07461E-2</c:v>
                </c:pt>
                <c:pt idx="2">
                  <c:v>1.7464899999999998E-2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4.725E-3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4.1207500000000001E-2</c:v>
                </c:pt>
                <c:pt idx="2">
                  <c:v>2.7745000000000001E-3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0.69672820000000002</c:v>
                </c:pt>
                <c:pt idx="1">
                  <c:v>0.92438050000000005</c:v>
                </c:pt>
                <c:pt idx="2">
                  <c:v>0.98827339999999997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0.50592420000000005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0.54314720000000005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0.57575759999999998</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0.59631149999999999</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0.58547479999999996</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0.87015940000000003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0.8544408</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0.86656670000000002</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0.88114760000000003</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0.88946210000000003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0.87993679999999996</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0.86771109999999996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0.88504819999999995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0.88626609999999995</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0.87461299999999997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0.55587120000000001</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0.59206510000000001</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0.60767789999999999</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0.61916669999999996</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0.58886890000000003</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0.72495750000000003</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0.73012940000000004</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0.74308940000000001</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0.76240600000000003</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0.78510999999999997</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0.23768120000000001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0.24374999999999999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0.24791089999999999</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0.26385219999999998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0.23850579999999999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8.6479310999999992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8.7283430000000006</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8.7243738000000004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8.7806405999999999</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8.7874908000000005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0.53727809999999998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0.5164974</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0.56279069999999998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0.58247420000000005</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0.58505750000000001</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0</c:v>
                </c:pt>
                <c:pt idx="2">
                  <c:v>2</c:v>
                </c:pt>
                <c:pt idx="3">
                  <c:v>3</c:v>
                </c:pt>
                <c:pt idx="4">
                  <c:v>6</c:v>
                </c:pt>
                <c:pt idx="5">
                  <c:v>8</c:v>
                </c:pt>
                <c:pt idx="6">
                  <c:v>10</c:v>
                </c:pt>
                <c:pt idx="7">
                  <c:v>15</c:v>
                </c:pt>
                <c:pt idx="8">
                  <c:v>28</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52</c:v>
                </c:pt>
                <c:pt idx="1">
                  <c:v>61</c:v>
                </c:pt>
                <c:pt idx="2">
                  <c:v>45</c:v>
                </c:pt>
                <c:pt idx="3">
                  <c:v>58</c:v>
                </c:pt>
                <c:pt idx="4">
                  <c:v>55</c:v>
                </c:pt>
                <c:pt idx="5">
                  <c:v>53</c:v>
                </c:pt>
                <c:pt idx="6">
                  <c:v>49</c:v>
                </c:pt>
                <c:pt idx="7">
                  <c:v>45</c:v>
                </c:pt>
                <c:pt idx="8">
                  <c:v>32</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c:v>
                </c:pt>
                <c:pt idx="1">
                  <c:v>0</c:v>
                </c:pt>
                <c:pt idx="2">
                  <c:v>2</c:v>
                </c:pt>
                <c:pt idx="3">
                  <c:v>0</c:v>
                </c:pt>
                <c:pt idx="4">
                  <c:v>0</c:v>
                </c:pt>
                <c:pt idx="5">
                  <c:v>0</c:v>
                </c:pt>
                <c:pt idx="6">
                  <c:v>2</c:v>
                </c:pt>
                <c:pt idx="7">
                  <c:v>1</c:v>
                </c:pt>
                <c:pt idx="8">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23</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37</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3.6819000000000001E-3</c:v>
                </c:pt>
                <c:pt idx="1">
                  <c:v>7.8921000000000009E-3</c:v>
                </c:pt>
                <c:pt idx="2">
                  <c:v>7.7210000000000004E-3</c:v>
                </c:pt>
                <c:pt idx="3">
                  <c:v>1.1162999999999999E-2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5.8523800000000001E-2</c:v>
                </c:pt>
                <c:pt idx="1">
                  <c:v>5.0547000000000002E-2</c:v>
                </c:pt>
                <c:pt idx="2">
                  <c:v>4.8883599999999999E-2</c:v>
                </c:pt>
                <c:pt idx="3">
                  <c:v>8.5535E-2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0</c:v>
                </c:pt>
                <c:pt idx="3">
                  <c:v>3.2146000000000002E-3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0.1423314</c:v>
                </c:pt>
                <c:pt idx="1">
                  <c:v>0.17051430000000001</c:v>
                </c:pt>
                <c:pt idx="2">
                  <c:v>0.12341100000000001</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0.79861800000000005</c:v>
                </c:pt>
                <c:pt idx="1">
                  <c:v>0.77104649999999997</c:v>
                </c:pt>
                <c:pt idx="2">
                  <c:v>0.81998439999999995</c:v>
                </c:pt>
                <c:pt idx="3">
                  <c:v>0.54664880000000005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0.71264870000000002</c:v>
                </c:pt>
                <c:pt idx="1">
                  <c:v>0.6658539</c:v>
                </c:pt>
                <c:pt idx="2">
                  <c:v>0.83283680000000004</c:v>
                </c:pt>
                <c:pt idx="3">
                  <c:v>0.56523900000000005</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0</c:v>
                </c:pt>
                <c:pt idx="2">
                  <c:v>1.23176E-2</c:v>
                </c:pt>
                <c:pt idx="3">
                  <c:v>0</c:v>
                </c:pt>
                <c:pt idx="4">
                  <c:v>7.8565000000000006E-3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5.5910000000000001E-2</c:v>
                </c:pt>
                <c:pt idx="1">
                  <c:v>7.9701099999999997E-2</c:v>
                </c:pt>
                <c:pt idx="2">
                  <c:v>6.2219799999999999E-2</c:v>
                </c:pt>
                <c:pt idx="3">
                  <c:v>7.9894099999999996E-2</c:v>
                </c:pt>
                <c:pt idx="4">
                  <c:v>9.9989800000000004E-2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1.5265999999999999E-3</c:v>
                </c:pt>
                <c:pt idx="1">
                  <c:v>6.7476000000000003E-3</c:v>
                </c:pt>
                <c:pt idx="2">
                  <c:v>0</c:v>
                </c:pt>
                <c:pt idx="3">
                  <c:v>3.8936999999999999E-3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9.2625799999999994E-2</c:v>
                </c:pt>
                <c:pt idx="3">
                  <c:v>0.35097319999999999</c:v>
                </c:pt>
                <c:pt idx="4">
                  <c:v>0.39458569999999998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0.73290869999999997</c:v>
                </c:pt>
                <c:pt idx="1">
                  <c:v>0.66748260000000004</c:v>
                </c:pt>
                <c:pt idx="2">
                  <c:v>0.84430959999999999</c:v>
                </c:pt>
                <c:pt idx="3">
                  <c:v>0.5783121</c:v>
                </c:pt>
                <c:pt idx="4">
                  <c:v>0.50205820000000001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North Central London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1,395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4,015</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35</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809608965"/>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4,296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4,015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364620799"/>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720013819"/>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1,395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5242757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704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1,395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2125981"/>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3814802"/>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880487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7208176"/>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913089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915799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04518814"/>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4300792"/>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4781982"/>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665853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68269232"/>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2416"/>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8293582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283544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7841919"/>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5060475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4015592949"/>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96150280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507376824"/>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084634456"/>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942221926"/>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1563063246"/>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08607547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51048944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46213936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238157266"/>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631034793"/>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996370609"/>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894599317"/>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79421880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534268109"/>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59807213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66074465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92575497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417339827"/>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948669407"/>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713607710"/>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414278873"/>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391818679"/>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380928334"/>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74625823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892508137"/>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533443990"/>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618054598"/>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90881297"/>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620559445"/>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29420743"/>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955796011"/>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441864059"/>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78559527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44223181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9636951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042915216"/>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428780140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278707308"/>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54981636"/>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905564858"/>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668663888"/>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509132293"/>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Q58. Cancer research opportunities were discussed with patient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407615869"/>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014177526"/>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161970809"/>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728332198"/>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304731" y="622300"/>
            <a:ext cx="2973892"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North Central London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344807415"/>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40663653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860476610"/>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624031135"/>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4119075118"/>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24271017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53587519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946505936"/>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512558219"/>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2040793372"/>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995188381"/>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22049315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44428971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91986613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03901885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95347285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57721125"/>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584286323"/>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67350552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949753648"/>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05918975"/>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827202586"/>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287419987"/>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235263383"/>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863747667"/>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62288691"/>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726726587"/>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591259464"/>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378390662"/>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Q09. Enough privacy was always given to the patient when receiving diagnostic test results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Q14. Cancer diagnosis explained in a way the patient could completely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Q19. Patient found advice from main contact person was very or quite helpful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Q20. Treatment options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30030149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0682907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Q28. Patient definitely got the right level of support for their overall health and well being from hospital staff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Q46. Patient was given information that they could access about support in dealing with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Q48. Patient was definitely able to discuss options for managing the impact of any long-term side effects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Q50. During treatment, the patient definitely got enough care and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145371209"/>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Q53. After treatment, the patient definitely could get enough emotional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25%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76835726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06200046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970606425"/>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958529178"/>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298295354"/>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98592498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007178239"/>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01301202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919087021"/>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399281357"/>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538193466"/>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25739385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37416197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44458953"/>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976772001"/>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86048700"/>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117178536"/>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512595801"/>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282122697"/>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003040082"/>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567674407"/>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107300885"/>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38876196"/>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00574713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2551613"/>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277735227"/>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185124465"/>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263117296"/>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278429219"/>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667781949"/>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91560258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40492270"/>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167030167"/>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86168378"/>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1215560"/>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78039042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321698806"/>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2137954231"/>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51450698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558635735"/>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107293271"/>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664961229"/>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173288223"/>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78446858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119926582"/>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056725150"/>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553196801"/>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74102677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4140506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54005588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2018946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4026340319"/>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53719500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855803235"/>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7087835"/>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2334819"/>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25968889"/>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92861880"/>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124729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1388934"/>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990906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0949881"/>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4582099"/>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072016416"/>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3965606"/>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18573166"/>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8147158"/>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7859711"/>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7889007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6373059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4952719"/>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8554640"/>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9579073"/>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0978375"/>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69933137"/>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124816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1987023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3358899"/>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8362995"/>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9041294"/>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448970"/>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1737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3534169"/>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2058425"/>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3673284"/>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9951636"/>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4061220"/>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8108042"/>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22943245"/>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1850547"/>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69521553"/>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8701729"/>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90890005"/>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286974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353943"/>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NHS West and North London Integrated Care Board spans more than one Cancer Alliance footprint and is therefore included under both North Central London and West London Cancer Alliances.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9699333"/>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9338464"/>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2728174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124410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86384574"/>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340768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3055521"/>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941553"/>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8897063"/>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6687042"/>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174931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136173"/>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348007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5965578"/>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6232273"/>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837454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4871601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3755432"/>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6395824"/>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9943161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07528580"/>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855338"/>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02690734"/>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870755"/>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61086988"/>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9811106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7009557"/>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6332511"/>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627741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1833569"/>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220857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098949"/>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3893306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9501308"/>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79636330"/>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9927924"/>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3053478"/>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4916376"/>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73969324"/>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0893901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7730485"/>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8985788"/>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1455764"/>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200147"/>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5119009"/>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6901933"/>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1091087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66934466"/>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9974390"/>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294071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211200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1425677"/>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06633316"/>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18890921"/>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9817093"/>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9481724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750709"/>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3827103"/>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379900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9588783"/>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8104504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353975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126204"/>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20020703"/>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2254262"/>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575956"/>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5022386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4851173"/>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9673619"/>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6532098"/>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2696973"/>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8104248"/>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659518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6382309"/>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0746901"/>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5218790"/>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4538193"/>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18063570"/>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8579212"/>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6467159"/>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917831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8553264"/>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957297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281422512"/>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National Orthopaedic Hospital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RAS</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Hillingdon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RP6</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Moorfields Eye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Whittington Health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R1K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London North West University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RQM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Chelsea and Westminster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College London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RYJ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Imperial College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Free London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83596439"/>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1697156"/>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257090259"/>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Z9B2Z</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West And North London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304731" y="622300"/>
            <a:ext cx="2973892" cy="276999"/>
          </a:xfrm>
          <a:prstGeom prst="rect">
            <a:avLst/>
          </a:prstGeom>
          <a:noFill/>
        </p:spPr>
        <p:txBody>
          <a:bodyPr wrap="none" rtlCol="0">
            <a:spAutoFit/>
          </a:bodyPr>
          <a:lstStyle/>
          <a:p>
            <a:pPr algn="r"/>
            <a:r>
              <a:rPr lang="en-GB" sz="1200" b="1" noProof="0">
                <a:solidFill>
                  <a:srgbClr val="336E9F"/>
                </a:solidFill>
                <a:latin typeface="Arial"/>
                <a:cs typeface="Arial"/>
              </a:rPr>
              <a:t>North Central London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29140</Words>
  <Application>Microsoft Office PowerPoint</Application>
  <PresentationFormat>Custom</PresentationFormat>
  <Paragraphs>7114</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2026-06-26T16:15:55Z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