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charts/chart79.xml" ContentType="application/vnd.openxmlformats-officedocument.drawingml.chart+xml"/>
  <Override PartName="/ppt/charts/style63.xml" ContentType="application/vnd.ms-office.chartstyle+xml"/>
  <Override PartName="/ppt/charts/colors63.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6"/>
  </p:notesMasterIdLst>
  <p:sldIdLst>
    <p:sldId id="257" r:id="rId6"/>
    <p:sldId id="363" r:id="rId7"/>
    <p:sldId id="258" r:id="rId8"/>
    <p:sldId id="350" r:id="rId9"/>
    <p:sldId id="343" r:id="rId10"/>
    <p:sldId id="344" r:id="rId11"/>
    <p:sldId id="345" r:id="rId12"/>
    <p:sldId id="346" r:id="rId13"/>
    <p:sldId id="365"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 id="328" r:id="rId75"/>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44" d="100"/>
          <a:sy n="44" d="100"/>
        </p:scale>
        <p:origin x="2331" y="65"/>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32" Type="http://schemas.openxmlformats.org/officeDocument/2006/relationships/slide" Target="slides/slide27.xml"/><Relationship Id="rId37" Type="http://schemas.openxmlformats.org/officeDocument/2006/relationships/slide" Target="slides/slide32.xml"/><Relationship Id="rId53" Type="http://schemas.openxmlformats.org/officeDocument/2006/relationships/slide" Target="slides/slide48.xml"/><Relationship Id="rId58" Type="http://schemas.openxmlformats.org/officeDocument/2006/relationships/slide" Target="slides/slide53.xml"/><Relationship Id="rId74" Type="http://schemas.openxmlformats.org/officeDocument/2006/relationships/slide" Target="slides/slide69.xml"/><Relationship Id="rId79" Type="http://schemas.openxmlformats.org/officeDocument/2006/relationships/theme" Target="theme/theme1.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presProps" Target="pres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openxmlformats.org/officeDocument/2006/relationships/tableStyles" Target="tableStyle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slide" Target="slides/slide70.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viewProps" Target="viewProps.xml"/><Relationship Id="rId81" Type="http://schemas.microsoft.com/office/2018/10/relationships/authors" Target="authors.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notesMaster" Target="notesMasters/notesMaster1.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 Id="rId24" Type="http://schemas.openxmlformats.org/officeDocument/2006/relationships/slide" Target="slides/slide19.xml"/><Relationship Id="rId40" Type="http://schemas.openxmlformats.org/officeDocument/2006/relationships/slide" Target="slides/slide35.xml"/><Relationship Id="rId45" Type="http://schemas.openxmlformats.org/officeDocument/2006/relationships/slide" Target="slides/slide40.xml"/><Relationship Id="rId66" Type="http://schemas.openxmlformats.org/officeDocument/2006/relationships/slide" Target="slides/slide61.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79.xml.rels><?xml version="1.0" encoding="UTF-8" standalone="yes"?>
<Relationships xmlns="http://schemas.openxmlformats.org/package/2006/relationships"><Relationship Id="rId3" Type="http://schemas.openxmlformats.org/officeDocument/2006/relationships/package" Target="../embeddings/Microsoft_Excel_Worksheet78.xlsx"/><Relationship Id="rId2" Type="http://schemas.microsoft.com/office/2011/relationships/chartColorStyle" Target="colors63.xml"/><Relationship Id="rId1" Type="http://schemas.microsoft.com/office/2011/relationships/chartStyle" Target="style63.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0.88503089999999995</c:v>
                </c:pt>
                <c:pt idx="1">
                  <c:v>0.78636919999999999</c:v>
                </c:pt>
                <c:pt idx="2">
                  <c:v>0.93266349999999998</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1.6653E-3</c:v>
                </c:pt>
                <c:pt idx="1">
                  <c:v>2.6524499999999999E-2</c:v>
                </c:pt>
                <c:pt idx="2">
                  <c:v>1.0097399999999999E-2</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5.4131800000000001E-2</c:v>
                </c:pt>
                <c:pt idx="1">
                  <c:v>6.0228900000000002E-2</c:v>
                </c:pt>
                <c:pt idx="2">
                  <c:v>2.71699E-2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4.7904999999999996E-3</c:v>
                </c:pt>
                <c:pt idx="1">
                  <c:v>1.07393E-2</c:v>
                </c:pt>
                <c:pt idx="2">
                  <c:v>0</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5.4381600000000002E-2</c:v>
                </c:pt>
                <c:pt idx="1">
                  <c:v>0.11613809999999999</c:v>
                </c:pt>
                <c:pt idx="2">
                  <c:v>3.0069200000000001E-2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0.92327970000000004</c:v>
                </c:pt>
                <c:pt idx="1">
                  <c:v>0.85305430000000004</c:v>
                </c:pt>
                <c:pt idx="2">
                  <c:v>0.96624989999999999</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0.876718</c:v>
                </c:pt>
                <c:pt idx="1">
                  <c:v>0.82888249999999997</c:v>
                </c:pt>
                <c:pt idx="2">
                  <c:v>0.85974360000000005</c:v>
                </c:pt>
                <c:pt idx="3">
                  <c:v>0.7373132</c:v>
                </c:pt>
                <c:pt idx="4">
                  <c:v>0.79522159999999997</c:v>
                </c:pt>
                <c:pt idx="5">
                  <c:v>0.82041719999999996</c:v>
                </c:pt>
                <c:pt idx="6">
                  <c:v>0.78908339999999999</c:v>
                </c:pt>
                <c:pt idx="7">
                  <c:v>0.82029079999999999</c:v>
                </c:pt>
                <c:pt idx="8">
                  <c:v>0.70960380000000001</c:v>
                </c:pt>
                <c:pt idx="9">
                  <c:v>0.7670226</c:v>
                </c:pt>
                <c:pt idx="10">
                  <c:v>0.67003570000000001</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4.7888999999999996E-3</c:v>
                </c:pt>
                <c:pt idx="1">
                  <c:v>9.033E-4</c:v>
                </c:pt>
                <c:pt idx="2">
                  <c:v>2.9933999999999998E-3</c:v>
                </c:pt>
                <c:pt idx="3">
                  <c:v>1.00675E-2</c:v>
                </c:pt>
                <c:pt idx="4">
                  <c:v>0</c:v>
                </c:pt>
                <c:pt idx="5">
                  <c:v>2.46503E-2</c:v>
                </c:pt>
                <c:pt idx="6">
                  <c:v>5.0607999999999998E-3</c:v>
                </c:pt>
                <c:pt idx="7">
                  <c:v>0</c:v>
                </c:pt>
                <c:pt idx="8">
                  <c:v>2.2103000000000001E-3</c:v>
                </c:pt>
                <c:pt idx="9">
                  <c:v>0</c:v>
                </c:pt>
                <c:pt idx="10">
                  <c:v>6.3480499999999995E-2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4.0999800000000003E-2</c:v>
                </c:pt>
                <c:pt idx="1">
                  <c:v>4.5071100000000003E-2</c:v>
                </c:pt>
                <c:pt idx="2">
                  <c:v>4.5897800000000002E-2</c:v>
                </c:pt>
                <c:pt idx="3">
                  <c:v>7.3750099999999999E-2</c:v>
                </c:pt>
                <c:pt idx="4">
                  <c:v>7.8337100000000007E-2</c:v>
                </c:pt>
                <c:pt idx="5">
                  <c:v>5.0651300000000003E-2</c:v>
                </c:pt>
                <c:pt idx="6">
                  <c:v>4.8664199999999998E-2</c:v>
                </c:pt>
                <c:pt idx="7">
                  <c:v>4.9993599999999999E-2</c:v>
                </c:pt>
                <c:pt idx="8">
                  <c:v>7.7728699999999998E-2</c:v>
                </c:pt>
                <c:pt idx="9">
                  <c:v>8.3709699999999998E-2</c:v>
                </c:pt>
                <c:pt idx="10">
                  <c:v>0.124254</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0</c:v>
                </c:pt>
                <c:pt idx="1">
                  <c:v>8.1400000000000005E-4</c:v>
                </c:pt>
                <c:pt idx="2">
                  <c:v>2.7655699999999998E-2</c:v>
                </c:pt>
                <c:pt idx="3">
                  <c:v>1.2708499999999999E-2</c:v>
                </c:pt>
                <c:pt idx="4">
                  <c:v>0</c:v>
                </c:pt>
                <c:pt idx="5">
                  <c:v>1.5357000000000001E-3</c:v>
                </c:pt>
                <c:pt idx="6">
                  <c:v>7.3616999999999997E-3</c:v>
                </c:pt>
                <c:pt idx="7">
                  <c:v>2.8689599999999999E-2</c:v>
                </c:pt>
                <c:pt idx="8">
                  <c:v>0</c:v>
                </c:pt>
                <c:pt idx="9">
                  <c:v>8.2442000000000001E-3</c:v>
                </c:pt>
                <c:pt idx="10">
                  <c:v>6.2851000000000001E-3</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7.7493300000000001E-2</c:v>
                </c:pt>
                <c:pt idx="1">
                  <c:v>0.1243291</c:v>
                </c:pt>
                <c:pt idx="2">
                  <c:v>6.3709600000000005E-2</c:v>
                </c:pt>
                <c:pt idx="3">
                  <c:v>0.16616069999999999</c:v>
                </c:pt>
                <c:pt idx="4">
                  <c:v>0.12644130000000001</c:v>
                </c:pt>
                <c:pt idx="5">
                  <c:v>0.1027454</c:v>
                </c:pt>
                <c:pt idx="6">
                  <c:v>0.14982999999999999</c:v>
                </c:pt>
                <c:pt idx="7">
                  <c:v>0.101026</c:v>
                </c:pt>
                <c:pt idx="8">
                  <c:v>0.21045720000000001</c:v>
                </c:pt>
                <c:pt idx="9">
                  <c:v>0.1410235</c:v>
                </c:pt>
                <c:pt idx="10">
                  <c:v>0.1359446</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0.91961420000000005</c:v>
                </c:pt>
                <c:pt idx="1">
                  <c:v>0.86711950000000004</c:v>
                </c:pt>
                <c:pt idx="2">
                  <c:v>0.93629039999999997</c:v>
                </c:pt>
                <c:pt idx="3">
                  <c:v>0.81844510000000004</c:v>
                </c:pt>
                <c:pt idx="4">
                  <c:v>0.87293390000000004</c:v>
                </c:pt>
                <c:pt idx="5">
                  <c:v>0.89725460000000001</c:v>
                </c:pt>
                <c:pt idx="6">
                  <c:v>0.83379650000000005</c:v>
                </c:pt>
                <c:pt idx="7">
                  <c:v>0.89897400000000005</c:v>
                </c:pt>
                <c:pt idx="8">
                  <c:v>0.76840330000000001</c:v>
                </c:pt>
                <c:pt idx="9">
                  <c:v>0.85897650000000003</c:v>
                </c:pt>
                <c:pt idx="10">
                  <c:v>0.8536996</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0.86103280000000004</c:v>
                </c:pt>
                <c:pt idx="1">
                  <c:v>0.71567860000000005</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0</c:v>
                </c:pt>
                <c:pt idx="1">
                  <c:v>4.1496999999999999E-2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4.6772300000000003E-2</c:v>
                </c:pt>
                <c:pt idx="1">
                  <c:v>7.9326400000000005E-2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1.6625999999999998E-2</c:v>
                </c:pt>
                <c:pt idx="1">
                  <c:v>1.28793E-2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7.5568999999999997E-2</c:v>
                </c:pt>
                <c:pt idx="1">
                  <c:v>0.15061859999999999</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0.89700460000000004</c:v>
                </c:pt>
                <c:pt idx="1">
                  <c:v>0.81959630000000006</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8.7662037000000002</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4.34277E-2</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0.21177480000000001</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4.3891100000000002E-2</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-8.0652972999999992</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8.9921089999999992</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0.87021349999999997</c:v>
                </c:pt>
                <c:pt idx="1">
                  <c:v>0.82514940000000003</c:v>
                </c:pt>
                <c:pt idx="2">
                  <c:v>0.37807740000000001</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5.1925000000000001E-3</c:v>
                </c:pt>
                <c:pt idx="1">
                  <c:v>1.8791599999999999E-2</c:v>
                </c:pt>
                <c:pt idx="2">
                  <c:v>0</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3.8672100000000001E-2</c:v>
                </c:pt>
                <c:pt idx="1">
                  <c:v>4.6296799999999999E-2</c:v>
                </c:pt>
                <c:pt idx="2">
                  <c:v>0.15319930000000001</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0</c:v>
                </c:pt>
                <c:pt idx="1">
                  <c:v>7.8329999999999997E-3</c:v>
                </c:pt>
                <c:pt idx="2">
                  <c:v>4.0928399999999997E-2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8.5921800000000007E-2</c:v>
                </c:pt>
                <c:pt idx="1">
                  <c:v>0.1019292</c:v>
                </c:pt>
                <c:pt idx="2">
                  <c:v>0.42779489999999998</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0.91018759999999999</c:v>
                </c:pt>
                <c:pt idx="1">
                  <c:v>0.87889660000000003</c:v>
                </c:pt>
                <c:pt idx="2">
                  <c:v>0.4262784</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0.2466082</c:v>
                </c:pt>
                <c:pt idx="1">
                  <c:v>0.77098789999999995</c:v>
                </c:pt>
                <c:pt idx="2">
                  <c:v>0.60464969999999996</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1.3075E-2</c:v>
                </c:pt>
                <c:pt idx="1">
                  <c:v>1.0104000000000001E-3</c:v>
                </c:pt>
                <c:pt idx="2">
                  <c:v>6.757E-3</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0.13873650000000001</c:v>
                </c:pt>
                <c:pt idx="1">
                  <c:v>6.1393900000000001E-2</c:v>
                </c:pt>
                <c:pt idx="2">
                  <c:v>7.2062299999999996E-2</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6.0930000000000001E-4</c:v>
                </c:pt>
                <c:pt idx="1">
                  <c:v>9.2642999999999996E-3</c:v>
                </c:pt>
                <c:pt idx="2">
                  <c:v>7.0158E-3</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0.60097100000000003</c:v>
                </c:pt>
                <c:pt idx="1">
                  <c:v>0.1573436</c:v>
                </c:pt>
                <c:pt idx="2">
                  <c:v>0.30951519999999999</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0.3900825</c:v>
                </c:pt>
                <c:pt idx="1">
                  <c:v>0.84265639999999997</c:v>
                </c:pt>
                <c:pt idx="2">
                  <c:v>0.69048480000000001</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0.40092939999999999</c:v>
                </c:pt>
                <c:pt idx="1">
                  <c:v>0.30599589999999999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0</c:v>
                </c:pt>
                <c:pt idx="1">
                  <c:v>4.1252700000000003E-2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9.5497100000000001E-2</c:v>
                </c:pt>
                <c:pt idx="1">
                  <c:v>0.1334457</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1.7611E-3</c:v>
                </c:pt>
                <c:pt idx="1">
                  <c:v>5.9419100000000002E-2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0.50181229999999999</c:v>
                </c:pt>
                <c:pt idx="1">
                  <c:v>0.45988669999999998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0.47440209999999999</c:v>
                </c:pt>
                <c:pt idx="1">
                  <c:v>0.44830829999999999</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0.59422109999999995</c:v>
                </c:pt>
                <c:pt idx="1">
                  <c:v>0.44091089999999999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3.2732E-3</c:v>
                </c:pt>
                <c:pt idx="1">
                  <c:v>1.87546E-2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8.4176399999999998E-2</c:v>
                </c:pt>
                <c:pt idx="1">
                  <c:v>0.1526817</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4.2304999999999999E-3</c:v>
                </c:pt>
                <c:pt idx="1">
                  <c:v>0</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0.31409870000000001</c:v>
                </c:pt>
                <c:pt idx="1">
                  <c:v>0.38765280000000002</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0.64712420000000004</c:v>
                </c:pt>
                <c:pt idx="1">
                  <c:v>0.60156370000000003</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0.81734099999999998</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0.78188259999999998</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0.78211989999999998</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0.77325869999999997</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0.7866225</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0.83769629999999995</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0.84460139999999995</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0.83342229999999995</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0.84226489999999998</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0.84972380000000003</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0.92594860000000001</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0.93759999999999999</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0.92747869999999999</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0.92606379999999999</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0.93081400000000003</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0.76574019999999998</c:v>
                </c:pt>
                <c:pt idx="1">
                  <c:v>0.70510790000000001</c:v>
                </c:pt>
                <c:pt idx="2">
                  <c:v>0.72528300000000001</c:v>
                </c:pt>
                <c:pt idx="3">
                  <c:v>0.84019529999999998</c:v>
                </c:pt>
                <c:pt idx="4">
                  <c:v>0.7843734</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3.42347E-2</c:v>
                </c:pt>
                <c:pt idx="1">
                  <c:v>1.55879E-2</c:v>
                </c:pt>
                <c:pt idx="2">
                  <c:v>3.2446200000000001E-2</c:v>
                </c:pt>
                <c:pt idx="3">
                  <c:v>5.3392999999999999E-3</c:v>
                </c:pt>
                <c:pt idx="4">
                  <c:v>4.0769E-2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6.2740699999999996E-2</c:v>
                </c:pt>
                <c:pt idx="1">
                  <c:v>6.0410600000000002E-2</c:v>
                </c:pt>
                <c:pt idx="2">
                  <c:v>3.8174899999999998E-2</c:v>
                </c:pt>
                <c:pt idx="3">
                  <c:v>3.06558E-2</c:v>
                </c:pt>
                <c:pt idx="4">
                  <c:v>5.2831500000000003E-2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6.5313000000000003E-3</c:v>
                </c:pt>
                <c:pt idx="1">
                  <c:v>1.7258E-3</c:v>
                </c:pt>
                <c:pt idx="2">
                  <c:v>6.1117000000000003E-3</c:v>
                </c:pt>
                <c:pt idx="3">
                  <c:v>4.0236999999999998E-3</c:v>
                </c:pt>
                <c:pt idx="4">
                  <c:v>9.4743999999999991E-3</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0.13075320000000001</c:v>
                </c:pt>
                <c:pt idx="1">
                  <c:v>0.21716769999999999</c:v>
                </c:pt>
                <c:pt idx="2">
                  <c:v>0.1979843</c:v>
                </c:pt>
                <c:pt idx="3">
                  <c:v>0.1197858</c:v>
                </c:pt>
                <c:pt idx="4">
                  <c:v>0.1125517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0.85273759999999998</c:v>
                </c:pt>
                <c:pt idx="1">
                  <c:v>0.75974739999999996</c:v>
                </c:pt>
                <c:pt idx="2">
                  <c:v>0.77952710000000003</c:v>
                </c:pt>
                <c:pt idx="3">
                  <c:v>0.86180979999999996</c:v>
                </c:pt>
                <c:pt idx="4">
                  <c:v>0.86491479999999998</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0.80492609999999998</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0.80591820000000003</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0.80921050000000005</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0.81233</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0.80816719999999997</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0.6697708</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0.69539859999999998</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0.67711809999999995</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0.70147340000000002</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0.70996559999999997</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0.77578689999999995</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0.77153879999999997</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0.77905429999999998</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0.76916490000000004</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0.78607649999999996</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0.75704570000000004</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0.75740660000000004</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0.76640070000000005</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0.7753873</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0.76489609999999997</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0.72857139999999998</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0.78703279999999998</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0.85379570000000005</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0.85271319999999995</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0.85923760000000005</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0.94879170000000002</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0.95641290000000001</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0.95340119999999995</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0.95022620000000002</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0.95656960000000002</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0.79272509999999996</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0.79568269999999997</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0.79399140000000001</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0.79072109999999995</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0.7894447</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0.95691610000000005</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0.953125</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0.94783989999999996</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0.96063390000000004</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0.96637269999999997</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0.84300949999999997</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0.84046489999999996</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0.84551030000000005</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0.85760689999999995</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0.85032030000000003</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0.93198990000000004</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0.91946899999999998</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0.91770110000000005</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0.92752330000000005</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0.9224097</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0.91728900000000002</c:v>
                </c:pt>
                <c:pt idx="1">
                  <c:v>0.81718440000000003</c:v>
                </c:pt>
                <c:pt idx="2">
                  <c:v>0.73892690000000005</c:v>
                </c:pt>
                <c:pt idx="3">
                  <c:v>0.75007820000000003</c:v>
                </c:pt>
                <c:pt idx="4">
                  <c:v>0.93173229999999996</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0</c:v>
                </c:pt>
                <c:pt idx="1">
                  <c:v>0</c:v>
                </c:pt>
                <c:pt idx="2">
                  <c:v>1.3665200000000001E-2</c:v>
                </c:pt>
                <c:pt idx="3">
                  <c:v>1.35972E-2</c:v>
                </c:pt>
                <c:pt idx="4">
                  <c:v>3.0092000000000001E-3</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2.42121E-2</c:v>
                </c:pt>
                <c:pt idx="1">
                  <c:v>4.82975E-2</c:v>
                </c:pt>
                <c:pt idx="2">
                  <c:v>5.64997E-2</c:v>
                </c:pt>
                <c:pt idx="3">
                  <c:v>5.0276700000000001E-2</c:v>
                </c:pt>
                <c:pt idx="4">
                  <c:v>2.30408E-2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2.2347999999999999E-3</c:v>
                </c:pt>
                <c:pt idx="1">
                  <c:v>4.7825999999999997E-3</c:v>
                </c:pt>
                <c:pt idx="2">
                  <c:v>2.16511E-2</c:v>
                </c:pt>
                <c:pt idx="3">
                  <c:v>1.02737E-2</c:v>
                </c:pt>
                <c:pt idx="4">
                  <c:v>1.2581999999999999E-3</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5.62642E-2</c:v>
                </c:pt>
                <c:pt idx="1">
                  <c:v>0.12973560000000001</c:v>
                </c:pt>
                <c:pt idx="2">
                  <c:v>0.16925709999999999</c:v>
                </c:pt>
                <c:pt idx="3">
                  <c:v>0.17577419999999999</c:v>
                </c:pt>
                <c:pt idx="4">
                  <c:v>4.0959500000000003E-2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0.93023509999999998</c:v>
                </c:pt>
                <c:pt idx="1">
                  <c:v>0.84452059999999995</c:v>
                </c:pt>
                <c:pt idx="2">
                  <c:v>0.78231790000000001</c:v>
                </c:pt>
                <c:pt idx="3">
                  <c:v>0.78514459999999997</c:v>
                </c:pt>
                <c:pt idx="4">
                  <c:v>0.95423539999999996</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0.83460699999999999</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0.84265900000000005</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0.85678270000000001</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0.87070219999999998</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0.86844860000000001</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0.84297520000000004</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0.8570198</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0.85834440000000001</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0.86689570000000005</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0.86746440000000002</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0.72879519999999998</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0.71140309999999995</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0.7358209</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0.71824259999999995</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0.73479810000000001</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0.58735179999999998</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0.58137709999999998</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0.60696099999999997</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0.79729729999999999</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0.84306749999999997</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0.85495810000000005</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0.87214139999999996</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0.80827990000000005</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0.80025990000000002</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0.80053909999999995</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0.8012127</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0.82136200000000004</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0.83498689999999998</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0.84615390000000001</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0.84208039999999995</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0.82033739999999999</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0.84975369999999995</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0.72752289999999997</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0.6944882</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0.69399829999999996</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0.73495940000000004</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0.70071689999999998</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0.76968499999999995</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0.7866379</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0.78137650000000003</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0.79204490000000005</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0.78252790000000005</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0.8953004</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0.89734239999999998</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0.917597</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0.9324462</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0.93209549999999997</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0.75605389999999995</c:v>
                </c:pt>
                <c:pt idx="1">
                  <c:v>0.62516400000000005</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0</c:v>
                </c:pt>
                <c:pt idx="1">
                  <c:v>2.5354499999999999E-2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4.9956100000000003E-2</c:v>
                </c:pt>
                <c:pt idx="1">
                  <c:v>6.1943499999999999E-2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0</c:v>
                </c:pt>
                <c:pt idx="1">
                  <c:v>1.2566799999999999E-2</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0.19399</c:v>
                </c:pt>
                <c:pt idx="1">
                  <c:v>0.27497120000000003</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0.79470320000000005</c:v>
                </c:pt>
                <c:pt idx="1">
                  <c:v>0.70342099999999996</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0.99070849999999999</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0.9855372</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0.99255320000000002</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0.99188639999999995</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0.99006620000000001</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0.93265679999999995</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0.92921810000000005</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0.92417859999999996</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0.93447999999999998</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0.94538940000000005</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0.66924070000000002</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0.66035350000000004</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0.64683539999999995</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0.66339060000000005</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0.66573040000000006</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0.7521793</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0.74630540000000001</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0.73449129999999996</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0.73118280000000002</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0.74620690000000001</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0.70365699999999998</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0.69430689999999995</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0.71955720000000001</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0.72640380000000004</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0.73972599999999999</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0.61230770000000001</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0.67111109999999996</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0.72022960000000003</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0.75166889999999997</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0.75160260000000001</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0.80221129999999996</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0.79710139999999996</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0.77536229999999995</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0.76380729999999997</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0.79138620000000004</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0.90359339999999999</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0.89837400000000001</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0.89947089999999996</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0.90443090000000004</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0.92054270000000005</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0.79710139999999996</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0.80297940000000001</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0.80737700000000001</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0.81443299999999996</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0.82273200000000002</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0.90379739999999997</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0.8779576</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0.87169810000000003</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0.852657</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0.89832869999999998</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0.74428320000000003</c:v>
                </c:pt>
                <c:pt idx="1">
                  <c:v>0.68074630000000003</c:v>
                </c:pt>
                <c:pt idx="2">
                  <c:v>0.6808632</c:v>
                </c:pt>
                <c:pt idx="3">
                  <c:v>0.69580730000000002</c:v>
                </c:pt>
                <c:pt idx="4">
                  <c:v>0.59700310000000001</c:v>
                </c:pt>
                <c:pt idx="5">
                  <c:v>0.81540800000000002</c:v>
                </c:pt>
                <c:pt idx="6">
                  <c:v>0.84878759999999998</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4.8361000000000003E-3</c:v>
                </c:pt>
                <c:pt idx="1">
                  <c:v>0</c:v>
                </c:pt>
                <c:pt idx="2">
                  <c:v>0</c:v>
                </c:pt>
                <c:pt idx="3">
                  <c:v>0</c:v>
                </c:pt>
                <c:pt idx="4">
                  <c:v>2.36385E-2</c:v>
                </c:pt>
                <c:pt idx="5">
                  <c:v>0</c:v>
                </c:pt>
                <c:pt idx="6">
                  <c:v>0</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5.9673200000000003E-2</c:v>
                </c:pt>
                <c:pt idx="1">
                  <c:v>8.0624899999999999E-2</c:v>
                </c:pt>
                <c:pt idx="2">
                  <c:v>7.5172199999999995E-2</c:v>
                </c:pt>
                <c:pt idx="3">
                  <c:v>8.3665400000000001E-2</c:v>
                </c:pt>
                <c:pt idx="4">
                  <c:v>7.75898E-2</c:v>
                </c:pt>
                <c:pt idx="5">
                  <c:v>5.8353299999999997E-2</c:v>
                </c:pt>
                <c:pt idx="6">
                  <c:v>5.3438199999999998E-2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3.3356200000000003E-2</c:v>
                </c:pt>
                <c:pt idx="1">
                  <c:v>1.16268E-2</c:v>
                </c:pt>
                <c:pt idx="2">
                  <c:v>3.8222999999999998E-3</c:v>
                </c:pt>
                <c:pt idx="3">
                  <c:v>9.3799999999999994E-3</c:v>
                </c:pt>
                <c:pt idx="4">
                  <c:v>2.9861800000000001E-2</c:v>
                </c:pt>
                <c:pt idx="5">
                  <c:v>9.1517999999999999E-3</c:v>
                </c:pt>
                <c:pt idx="6">
                  <c:v>4.2908E-3</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0.1578512</c:v>
                </c:pt>
                <c:pt idx="1">
                  <c:v>0.22700200000000001</c:v>
                </c:pt>
                <c:pt idx="2">
                  <c:v>0.2401423</c:v>
                </c:pt>
                <c:pt idx="3">
                  <c:v>0.21114720000000001</c:v>
                </c:pt>
                <c:pt idx="4">
                  <c:v>0.2719067</c:v>
                </c:pt>
                <c:pt idx="5">
                  <c:v>0.117087</c:v>
                </c:pt>
                <c:pt idx="6">
                  <c:v>9.3483399999999994E-2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0.78740549999999998</c:v>
                </c:pt>
                <c:pt idx="1">
                  <c:v>0.75309340000000002</c:v>
                </c:pt>
                <c:pt idx="2">
                  <c:v>0.73729500000000003</c:v>
                </c:pt>
                <c:pt idx="3">
                  <c:v>0.74356800000000001</c:v>
                </c:pt>
                <c:pt idx="4">
                  <c:v>0.66229289999999996</c:v>
                </c:pt>
                <c:pt idx="5">
                  <c:v>0.83487690000000003</c:v>
                </c:pt>
                <c:pt idx="6">
                  <c:v>0.88641809999999999</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0.86806410000000001</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0.8861985</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0.86967110000000003</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0.8686391</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0.88873820000000003</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0.84072020000000003</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0.83901769999999998</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0.82361309999999999</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0.82448980000000005</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0.83713850000000001</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0.87366549999999998</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0.87335090000000004</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0.89883270000000004</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0.88288290000000003</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0.8754864</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0.82692310000000002</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0.83383689999999999</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0.87283239999999995</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0.81413610000000003</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0.82922200000000001</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0.79148940000000001</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0.84957629999999995</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0.8305439</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0.90149250000000003</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0.88953490000000002</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0.90540540000000003</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0.93962259999999997</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0.87195769999999995</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0.86647730000000001</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0.85121460000000004</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0.86952189999999996</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0.86812040000000001</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0.85012410000000005</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0.82543860000000002</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0.85324069999999996</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0.84375</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0.86003770000000002</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0.80936459999999999</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0.82716049999999997</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0.85840709999999998</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0.77041939999999998</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0.79399140000000001</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0.7815126</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0.89669909999999997</c:v>
                </c:pt>
                <c:pt idx="1">
                  <c:v>0.72743139999999995</c:v>
                </c:pt>
                <c:pt idx="2">
                  <c:v>0.65391960000000005</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1.21405E-2</c:v>
                </c:pt>
                <c:pt idx="1">
                  <c:v>3.3463E-3</c:v>
                </c:pt>
                <c:pt idx="2">
                  <c:v>1.6144499999999999E-2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3.0008799999999999E-2</c:v>
                </c:pt>
                <c:pt idx="1">
                  <c:v>6.8890499999999993E-2</c:v>
                </c:pt>
                <c:pt idx="2">
                  <c:v>7.3116100000000003E-2</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1.0435099999999999E-2</c:v>
                </c:pt>
                <c:pt idx="1">
                  <c:v>9.8166E-3</c:v>
                </c:pt>
                <c:pt idx="2">
                  <c:v>1.12316E-2</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5.0716499999999998E-2</c:v>
                </c:pt>
                <c:pt idx="1">
                  <c:v>0.1905152</c:v>
                </c:pt>
                <c:pt idx="2">
                  <c:v>0.24558820000000001</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0.92946549999999994</c:v>
                </c:pt>
                <c:pt idx="1">
                  <c:v>0.7782502</c:v>
                </c:pt>
                <c:pt idx="2">
                  <c:v>0.70671709999999999</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0.87546239999999997</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0.87593049999999995</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0.90174129999999997</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0.82161059999999997</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0.82399999999999995</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0.83506230000000004</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0.56253889999999995</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0.54406960000000004</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0.57037450000000001</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0.56497489999999995</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0.57326330000000003</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0.61747149999999995</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0.60944209999999999</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0.62067260000000002</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0.62432829999999995</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0.63850490000000004</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0.86891629999999997</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0.86939239999999995</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0.87901229999999997</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0.8902369</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0.88636360000000003</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0.72596919999999998</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0.71169070000000001</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0.71778220000000004</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0.71381110000000003</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0.7272267</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0.76067070000000003</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0.75223209999999996</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0.75095060000000002</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0.73836420000000003</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0.75120540000000002</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0.45423140000000001</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0.47598249999999998</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0.55813959999999996</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0.58481260000000002</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0.57553189999999999</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0.58447009999999999</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0.60392610000000002</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0.68669250000000004</c:v>
                </c:pt>
                <c:pt idx="1">
                  <c:v>0.92067060000000001</c:v>
                </c:pt>
                <c:pt idx="2">
                  <c:v>0.98154839999999999</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7.9453000000000006E-3</c:v>
                </c:pt>
                <c:pt idx="1">
                  <c:v>0</c:v>
                </c:pt>
                <c:pt idx="2">
                  <c:v>0</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6.8308999999999995E-2</c:v>
                </c:pt>
                <c:pt idx="1">
                  <c:v>3.54977E-2</c:v>
                </c:pt>
                <c:pt idx="2">
                  <c:v>1.38893E-2</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7.9115000000000001E-3</c:v>
                </c:pt>
                <c:pt idx="1">
                  <c:v>2.1272999999999999E-3</c:v>
                </c:pt>
                <c:pt idx="2">
                  <c:v>0</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0.2291417</c:v>
                </c:pt>
                <c:pt idx="1">
                  <c:v>4.1704400000000003E-2</c:v>
                </c:pt>
                <c:pt idx="2">
                  <c:v>4.5623E-3</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0.73072680000000001</c:v>
                </c:pt>
                <c:pt idx="1">
                  <c:v>0.94614920000000002</c:v>
                </c:pt>
                <c:pt idx="2">
                  <c:v>0.99024780000000001</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0.56607929999999995</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0.60181580000000001</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0.62491300000000005</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0.63293529999999998</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0.651084</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0.89189189999999996</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0.88493270000000002</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0.87511309999999998</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0.89185639999999999</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0.87859129999999996</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0.91464639999999997</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0.90962489999999996</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0.91138059999999999</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0.91329740000000004</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0.91100479999999995</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0.65190269999999995</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0.65070729999999999</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0.67861340000000003</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0.6683673</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0.68771729999999998</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0.80472770000000005</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0.79203539999999995</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0.81520689999999996</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0.79678640000000001</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0.84378209999999998</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0.38415840000000001</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0.35887849999999999</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0.35728539999999998</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0.40039059999999999</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0.3930131</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8.9839602000000003</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9.0094252000000008</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8.9631337999999996</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9.0405884000000007</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9.0028734000000004</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0.38064520000000002</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0.35590670000000002</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0.40842790000000001</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0.39140619999999998</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0.41542289999999998</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0</c:v>
                </c:pt>
                <c:pt idx="1">
                  <c:v>0</c:v>
                </c:pt>
                <c:pt idx="2">
                  <c:v>2</c:v>
                </c:pt>
                <c:pt idx="3">
                  <c:v>4</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44</c:v>
                </c:pt>
                <c:pt idx="1">
                  <c:v>60</c:v>
                </c:pt>
                <c:pt idx="2">
                  <c:v>58</c:v>
                </c:pt>
                <c:pt idx="3">
                  <c:v>55</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17</c:v>
                </c:pt>
                <c:pt idx="1">
                  <c:v>1</c:v>
                </c:pt>
                <c:pt idx="2">
                  <c:v>1</c:v>
                </c:pt>
                <c:pt idx="3">
                  <c:v>2</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General</c:formatCode>
                <c:ptCount val="19"/>
                <c:pt idx="0" formatCode="0">
                  <c:v>0</c:v>
                </c:pt>
              </c:numCache>
            </c:numRef>
          </c:val>
          <c:extLst>
            <c:ext xmlns:c16="http://schemas.microsoft.com/office/drawing/2014/chart" uri="{C3380CC4-5D6E-409C-BE32-E72D297353CC}">
              <c16:uniqueId val="{00000000-1349-4E48-BD19-C6FDCC9DDD5F}"/>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1349-4E48-BD19-C6FDCC9DDD5F}"/>
              </c:ext>
            </c:extLst>
          </c:dPt>
          <c:dPt>
            <c:idx val="1"/>
            <c:invertIfNegative val="0"/>
            <c:bubble3D val="0"/>
            <c:spPr>
              <a:solidFill>
                <a:srgbClr val="DCDDDE"/>
              </a:solidFill>
              <a:ln>
                <a:noFill/>
              </a:ln>
              <a:effectLst/>
            </c:spPr>
            <c:extLst>
              <c:ext xmlns:c16="http://schemas.microsoft.com/office/drawing/2014/chart" uri="{C3380CC4-5D6E-409C-BE32-E72D297353CC}">
                <c16:uniqueId val="{00000004-1349-4E48-BD19-C6FDCC9DDD5F}"/>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General</c:formatCode>
                <c:ptCount val="19"/>
                <c:pt idx="0" formatCode="0">
                  <c:v>52</c:v>
                </c:pt>
              </c:numCache>
            </c:numRef>
          </c:val>
          <c:extLst>
            <c:ext xmlns:c16="http://schemas.microsoft.com/office/drawing/2014/chart" uri="{C3380CC4-5D6E-409C-BE32-E72D297353CC}">
              <c16:uniqueId val="{00000005-1349-4E48-BD19-C6FDCC9DDD5F}"/>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General</c:formatCode>
                <c:ptCount val="19"/>
                <c:pt idx="0" formatCode="0">
                  <c:v>9</c:v>
                </c:pt>
              </c:numCache>
            </c:numRef>
          </c:val>
          <c:extLst>
            <c:ext xmlns:c16="http://schemas.microsoft.com/office/drawing/2014/chart" uri="{C3380CC4-5D6E-409C-BE32-E72D297353CC}">
              <c16:uniqueId val="{00000006-1349-4E48-BD19-C6FDCC9DDD5F}"/>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1349-4E48-BD19-C6FDCC9DDD5F}"/>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1349-4E48-BD19-C6FDCC9DDD5F}"/>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1349-4E48-BD19-C6FDCC9DDD5F}"/>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0.79546289999999997</c:v>
                </c:pt>
                <c:pt idx="1">
                  <c:v>0.77104649999999997</c:v>
                </c:pt>
                <c:pt idx="2">
                  <c:v>0.81998439999999995</c:v>
                </c:pt>
                <c:pt idx="3">
                  <c:v>0.52511010000000002</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6.3698000000000001E-3</c:v>
                </c:pt>
                <c:pt idx="1">
                  <c:v>1.1360500000000001E-2</c:v>
                </c:pt>
                <c:pt idx="2">
                  <c:v>1.1653200000000001E-2</c:v>
                </c:pt>
                <c:pt idx="3">
                  <c:v>1.5844500000000001E-2</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5.3147899999999998E-2</c:v>
                </c:pt>
                <c:pt idx="1">
                  <c:v>4.3610299999999998E-2</c:v>
                </c:pt>
                <c:pt idx="2">
                  <c:v>4.1019199999999999E-2</c:v>
                </c:pt>
                <c:pt idx="3">
                  <c:v>7.6172100000000006E-2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0</c:v>
                </c:pt>
                <c:pt idx="1">
                  <c:v>0</c:v>
                </c:pt>
                <c:pt idx="2">
                  <c:v>3.4049999999999998E-4</c:v>
                </c:pt>
                <c:pt idx="3">
                  <c:v>7.8960999999999996E-3</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0.14501939999999999</c:v>
                </c:pt>
                <c:pt idx="1">
                  <c:v>0.17398269999999999</c:v>
                </c:pt>
                <c:pt idx="2">
                  <c:v>0.1270027</c:v>
                </c:pt>
                <c:pt idx="3">
                  <c:v>0.37497720000000001</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0.84744399999999998</c:v>
                </c:pt>
                <c:pt idx="1">
                  <c:v>0.81698130000000002</c:v>
                </c:pt>
                <c:pt idx="2">
                  <c:v>0.86962249999999996</c:v>
                </c:pt>
                <c:pt idx="3">
                  <c:v>0.59828950000000003</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0.71666419999999997</c:v>
                </c:pt>
                <c:pt idx="1">
                  <c:v>0.66748260000000004</c:v>
                </c:pt>
                <c:pt idx="2">
                  <c:v>0.83283680000000004</c:v>
                </c:pt>
                <c:pt idx="3">
                  <c:v>0.56603999999999999</c:v>
                </c:pt>
                <c:pt idx="4">
                  <c:v>0.49756790000000001</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0</c:v>
                </c:pt>
                <c:pt idx="1">
                  <c:v>1.5294E-3</c:v>
                </c:pt>
                <c:pt idx="2">
                  <c:v>1.4980500000000001E-2</c:v>
                </c:pt>
                <c:pt idx="3">
                  <c:v>2.8460999999999998E-3</c:v>
                </c:pt>
                <c:pt idx="4">
                  <c:v>1.1146100000000001E-2</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4.7878999999999998E-2</c:v>
                </c:pt>
                <c:pt idx="1">
                  <c:v>7.3385000000000006E-2</c:v>
                </c:pt>
                <c:pt idx="2">
                  <c:v>5.6893899999999997E-2</c:v>
                </c:pt>
                <c:pt idx="3">
                  <c:v>7.2599999999999998E-2</c:v>
                </c:pt>
                <c:pt idx="4">
                  <c:v>9.3410699999999999E-2</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5.5421000000000003E-3</c:v>
                </c:pt>
                <c:pt idx="1">
                  <c:v>9.9056999999999999E-3</c:v>
                </c:pt>
                <c:pt idx="2">
                  <c:v>0</c:v>
                </c:pt>
                <c:pt idx="3">
                  <c:v>7.5408000000000003E-3</c:v>
                </c:pt>
                <c:pt idx="4">
                  <c:v>0</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0.2299147</c:v>
                </c:pt>
                <c:pt idx="1">
                  <c:v>0.24769730000000001</c:v>
                </c:pt>
                <c:pt idx="2">
                  <c:v>9.5288800000000007E-2</c:v>
                </c:pt>
                <c:pt idx="3">
                  <c:v>0.35097319999999999</c:v>
                </c:pt>
                <c:pt idx="4">
                  <c:v>0.39787529999999999</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0.74720779999999998</c:v>
                </c:pt>
                <c:pt idx="1">
                  <c:v>0.72474910000000003</c:v>
                </c:pt>
                <c:pt idx="2">
                  <c:v>0.88528580000000001</c:v>
                </c:pt>
                <c:pt idx="3">
                  <c:v>0.63030299999999995</c:v>
                </c:pt>
                <c:pt idx="4">
                  <c:v>0.56605289999999997</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711514-884D-1D70-9C70-1F98F62025B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055285C-193B-251D-D44B-A351FDB467F7}"/>
              </a:ext>
            </a:extLst>
          </p:cNvPr>
          <p:cNvSpPr>
            <a:spLocks noGrp="1" noRot="1" noChangeAspect="1"/>
          </p:cNvSpPr>
          <p:nvPr>
            <p:ph type="sldImg"/>
          </p:nvPr>
        </p:nvSpPr>
        <p:spPr/>
        <p:txBody>
          <a:bodyPr/>
          <a:lstStyle/>
          <a:p>
            <a:endParaRPr lang="en-GB" dirty="0"/>
          </a:p>
        </p:txBody>
      </p:sp>
      <p:sp>
        <p:nvSpPr>
          <p:cNvPr id="3" name="Notes Placeholder 2">
            <a:extLst>
              <a:ext uri="{FF2B5EF4-FFF2-40B4-BE49-F238E27FC236}">
                <a16:creationId xmlns:a16="http://schemas.microsoft.com/office/drawing/2014/main" id="{90CEA8DF-B331-B4E1-1C7D-8C86BB8A547A}"/>
              </a:ext>
            </a:extLst>
          </p:cNvPr>
          <p:cNvSpPr>
            <a:spLocks noGrp="1"/>
          </p:cNvSpPr>
          <p:nvPr>
            <p:ph type="body" idx="1"/>
          </p:nvPr>
        </p:nvSpPr>
        <p:spPr/>
        <p:txBody>
          <a:bodyPr/>
          <a:lstStyle/>
          <a:p>
            <a:endParaRPr lang="en-GB" dirty="0"/>
          </a:p>
        </p:txBody>
      </p:sp>
      <p:sp>
        <p:nvSpPr>
          <p:cNvPr id="4" name="Slide Number Placeholder 3">
            <a:extLst>
              <a:ext uri="{FF2B5EF4-FFF2-40B4-BE49-F238E27FC236}">
                <a16:creationId xmlns:a16="http://schemas.microsoft.com/office/drawing/2014/main" id="{41E143AD-8C20-A47C-5C85-7871EC0037B2}"/>
              </a:ext>
            </a:extLst>
          </p:cNvPr>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339974158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70.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s://www.ncpes.co.uk/latest-local-results/"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70.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9.xml"/><Relationship Id="rId1" Type="http://schemas.openxmlformats.org/officeDocument/2006/relationships/slideLayout" Target="../slideLayouts/slideLayout10.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78226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Lancashire and South Cumbria Cancer Alliance</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2,191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4,428</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49</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4272578831"/>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4,757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4,428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2,191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3381490683"/>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1,669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519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2,191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2317201634"/>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512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240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105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256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137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384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103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155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170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2,191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1308194073"/>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1,946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14</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23</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129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2,191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38541408"/>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33495397"/>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73686790"/>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30851474"/>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68862111"/>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45306564"/>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07850932"/>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87295539"/>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13273212"/>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06378166"/>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66559197"/>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30398864"/>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12783130"/>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71755737"/>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97585932"/>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80351195"/>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3167093113"/>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1103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1561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1534659334"/>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1880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1978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1810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1967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1983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1989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2285861416"/>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2329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2065704989"/>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641688287"/>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2910729404"/>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2094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1957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3260305095"/>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2313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2367160446"/>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2037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1918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2395551871"/>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1004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94%</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90%</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90%</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324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339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86%</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2272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2122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991660362"/>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2213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1713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3763034568"/>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3595017016"/>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3176843934"/>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512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40%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84%</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69%</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F685E029-2E7B-AA77-782C-30EF1BA1A025}"/>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E8B8F645-86AE-AF7C-99DF-BCF16285437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3742B7C-D884-C930-F692-03FB890933A8}"/>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FD625383-0825-9526-AC2C-A73DF77BFDD4}"/>
              </a:ext>
              <a:ext uri="{C183D7F6-B498-43B3-948B-1728B52AA6E4}">
                <adec:decorative xmlns:adec="http://schemas.microsoft.com/office/drawing/2017/decorative" val="0"/>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8" name="object 1">
            <a:extLst>
              <a:ext uri="{FF2B5EF4-FFF2-40B4-BE49-F238E27FC236}">
                <a16:creationId xmlns:a16="http://schemas.microsoft.com/office/drawing/2014/main" id="{CBBF648A-D789-DDBA-E6DE-586C95278861}"/>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FDFAE46D-81B9-F08A-BC4D-0B6FAFC4F04A}"/>
              </a:ext>
            </a:extLst>
          </p:cNvPr>
          <p:cNvGraphicFramePr>
            <a:graphicFrameLocks noGrp="1"/>
          </p:cNvGraphicFramePr>
          <p:nvPr>
            <p:extLst>
              <p:ext uri="{D42A27DB-BD31-4B8C-83A1-F6EECF244321}">
                <p14:modId xmlns:p14="http://schemas.microsoft.com/office/powerpoint/2010/main" val="3278099617"/>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Executive</a:t>
                      </a:r>
                      <a:r>
                        <a:rPr lang="en-GB" sz="1150" b="0" u="none" spc="120"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 </a:t>
                      </a:r>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summary</a:t>
                      </a:r>
                      <a:r>
                        <a:rPr lang="en-GB" sz="1150" b="0" u="none" baseline="0" noProof="0" dirty="0">
                          <a:solidFill>
                            <a:schemeClr val="tx1"/>
                          </a:solidFill>
                          <a:uFillTx/>
                          <a:latin typeface="Arial" panose="020B0604020202020204" pitchFamily="34" charset="0"/>
                          <a:cs typeface="Arial" panose="020B0604020202020204" pitchFamily="34" charset="0"/>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4939643"/>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1581975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2494376290"/>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39%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1846845341"/>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3262218629"/>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3134155075"/>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4132858138"/>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3756716954"/>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236208162"/>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860311992"/>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359877134"/>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4091089448"/>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1355985177"/>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3159535889"/>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2628089855"/>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2829290054"/>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3257146961"/>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100%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4182599274"/>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3171681771"/>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1579022547"/>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1694443803"/>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3728493747"/>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3884369061"/>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57646337"/>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1892980010"/>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3392234203"/>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1808843029"/>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41962620"/>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3427167047"/>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1166831692"/>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513935378"/>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66%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7631D4A7-C797-AD5D-F653-01DA86FB272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AAC0308-A936-442F-9A61-758D848716C2}" type="slidenum">
              <a:rPr lang="en-GB" spc="-25" noProof="0" smtClean="0"/>
              <a:t>3</a:t>
            </a:fld>
            <a:endParaRPr lang="en-GB" spc="-25" noProof="0" dirty="0"/>
          </a:p>
        </p:txBody>
      </p:sp>
      <p:grpSp>
        <p:nvGrpSpPr>
          <p:cNvPr id="2" name="Group 1">
            <a:extLst>
              <a:ext uri="{FF2B5EF4-FFF2-40B4-BE49-F238E27FC236}">
                <a16:creationId xmlns:a16="http://schemas.microsoft.com/office/drawing/2014/main" id="{E59BEEAA-8610-2CA3-30DA-78FFD55B12C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874C997A-897B-3B12-0071-81A04F558A0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59B7909-EFF7-12B9-A476-01327BBBF21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3" name="object 1"/>
          <p:cNvSpPr txBox="1">
            <a:spLocks noGrp="1"/>
          </p:cNvSpPr>
          <p:nvPr>
            <p:ph type="title" idx="4294967295"/>
          </p:nvPr>
        </p:nvSpPr>
        <p:spPr>
          <a:xfrm>
            <a:off x="419290" y="1003300"/>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19B85C79-B890-3EA0-CB4A-AF9F75D91D8C}"/>
              </a:ext>
            </a:extLst>
          </p:cNvPr>
          <p:cNvSpPr txBox="1"/>
          <p:nvPr/>
        </p:nvSpPr>
        <p:spPr>
          <a:xfrm>
            <a:off x="419290" y="1344916"/>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above_expected"/>
          <p:cNvGraphicFramePr>
            <a:graphicFrameLocks noGrp="1"/>
          </p:cNvGraphicFramePr>
          <p:nvPr>
            <p:extLst>
              <p:ext uri="{D42A27DB-BD31-4B8C-83A1-F6EECF244321}">
                <p14:modId xmlns:p14="http://schemas.microsoft.com/office/powerpoint/2010/main" val="3558182612"/>
              </p:ext>
            </p:extLst>
          </p:nvPr>
        </p:nvGraphicFramePr>
        <p:xfrm>
          <a:off x="428498" y="1242695"/>
          <a:ext cx="6732322" cy="10533380"/>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37795">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Q41_3. Beforehand patient completely had enough understandable information about radiotherapy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94%</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Q42_1. Patient completely had enough understandable information about their response to surgery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90%</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489837949"/>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Q42_3. Patient completely had enough understandable information about their response to radiotherapy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90%</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503487968"/>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Q42_5. Patient completely had enough understandable information about their response to immunotherapy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86%</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799138907"/>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Q54. The right amount of information and support was offered to the patient between final treatment and the follow up appointment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84%</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Q55. Patient was given enough information about the possibility and signs of cancer coming back or spreading</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69%</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0" name="txt_org_name">
            <a:extLst>
              <a:ext uri="{FF2B5EF4-FFF2-40B4-BE49-F238E27FC236}">
                <a16:creationId xmlns:a16="http://schemas.microsoft.com/office/drawing/2014/main" id="{64B04C02-065D-D2A3-A433-5256AD78F9B5}"/>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E6EB594A-1CB1-2C3B-185C-3B15988DAC3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2992091785"/>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1759266984"/>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1221746555"/>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491388367"/>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3621852" y="622300"/>
            <a:ext cx="3656771"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Lancashire and South Cumbria Cancer Alliance</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1679815133"/>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3071187508"/>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1209493546"/>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1520961567"/>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891445062"/>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3193085032"/>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2989688236"/>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3738404126"/>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2729273253"/>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1047539856"/>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317016826"/>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1591153167"/>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1780570169"/>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1373608370"/>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160754313"/>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2498017651"/>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422850369"/>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3157539882"/>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1296932294"/>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1642650094"/>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3118235966"/>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324539864"/>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53355719"/>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3549952686"/>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3775713674"/>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1292311707"/>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996211841"/>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2808624118"/>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68B2247-6F3A-9B79-AC93-D96003B9B9D8}"/>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85DD0B68-655C-235A-1BD6-9D8FA5EA9AC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E2DFCF8-01D1-4F80-85AD-AF565D7C7631}" type="slidenum">
              <a:rPr lang="en-GB" spc="-25" noProof="0"/>
              <a:t>4</a:t>
            </a:fld>
            <a:endParaRPr lang="en-GB" spc="-25" noProof="0" dirty="0"/>
          </a:p>
        </p:txBody>
      </p:sp>
      <p:sp>
        <p:nvSpPr>
          <p:cNvPr id="3" name="object 1">
            <a:extLst>
              <a:ext uri="{FF2B5EF4-FFF2-40B4-BE49-F238E27FC236}">
                <a16:creationId xmlns:a16="http://schemas.microsoft.com/office/drawing/2014/main" id="{A2151C83-74C6-27E3-3F40-A8B76B43CF2D}"/>
              </a:ext>
            </a:extLst>
          </p:cNvPr>
          <p:cNvSpPr txBox="1">
            <a:spLocks noGrp="1"/>
          </p:cNvSpPr>
          <p:nvPr>
            <p:ph type="title" idx="4294967295"/>
          </p:nvPr>
        </p:nvSpPr>
        <p:spPr>
          <a:xfrm>
            <a:off x="419290" y="996311"/>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48641560-E239-5158-0ADA-DE08FD5104AC}"/>
              </a:ext>
            </a:extLst>
          </p:cNvPr>
          <p:cNvSpPr txBox="1"/>
          <p:nvPr/>
        </p:nvSpPr>
        <p:spPr>
          <a:xfrm>
            <a:off x="419290" y="1351290"/>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expected </a:t>
            </a:r>
            <a:r>
              <a:rPr lang="en-GB" sz="1200" b="1" spc="-10" noProof="0" dirty="0">
                <a:solidFill>
                  <a:srgbClr val="336E9F"/>
                </a:solidFill>
                <a:latin typeface="Arial"/>
                <a:cs typeface="Arial"/>
              </a:rPr>
              <a:t>range</a:t>
            </a:r>
            <a:endParaRPr lang="en-GB" sz="1200" noProof="0" dirty="0">
              <a:latin typeface="Arial"/>
              <a:cs typeface="Arial"/>
            </a:endParaRPr>
          </a:p>
        </p:txBody>
      </p:sp>
      <p:sp>
        <p:nvSpPr>
          <p:cNvPr id="6" name="txt_below_expected">
            <a:extLst>
              <a:ext uri="{FF2B5EF4-FFF2-40B4-BE49-F238E27FC236}">
                <a16:creationId xmlns:a16="http://schemas.microsoft.com/office/drawing/2014/main" id="{11017E18-7E14-8BD8-92A6-49301A848474}"/>
              </a:ext>
            </a:extLst>
          </p:cNvPr>
          <p:cNvSpPr txBox="1"/>
          <p:nvPr/>
        </p:nvSpPr>
        <p:spPr>
          <a:xfrm>
            <a:off x="340656" y="1732290"/>
            <a:ext cx="5530681" cy="261610"/>
          </a:xfrm>
          <a:prstGeom prst="rect">
            <a:avLst/>
          </a:prstGeom>
          <a:noFill/>
        </p:spPr>
        <p:txBody>
          <a:bodyPr wrap="none" rtlCol="0">
            <a:spAutoFit/>
          </a:bodyPr>
          <a:lstStyle/>
          <a:p>
            <a:r>
              <a:rPr lang="en-GB" sz="1100" noProof="0">
                <a:latin typeface="Arial" panose="020B0604020202020204" pitchFamily="34" charset="0"/>
                <a:cs typeface="Arial" panose="020B0604020202020204" pitchFamily="34" charset="0"/>
              </a:rPr>
              <a:t>Lancashire and South Cumbria Cancer Alliance </a:t>
            </a:r>
            <a:r>
              <a:rPr lang="en-GB" sz="1100" noProof="0" dirty="0">
                <a:latin typeface="Arial" panose="020B0604020202020204" pitchFamily="34" charset="0"/>
                <a:cs typeface="Arial" panose="020B0604020202020204" pitchFamily="34" charset="0"/>
              </a:rPr>
              <a:t>has no scores below expected range.</a:t>
            </a:r>
          </a:p>
        </p:txBody>
      </p:sp>
      <p:sp>
        <p:nvSpPr>
          <p:cNvPr id="10" name="txt_org_name">
            <a:extLst>
              <a:ext uri="{FF2B5EF4-FFF2-40B4-BE49-F238E27FC236}">
                <a16:creationId xmlns:a16="http://schemas.microsoft.com/office/drawing/2014/main" id="{6EDB83B6-5E1B-6586-AAD1-559B01C771FA}"/>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1EEC68AF-4466-9A8E-ACAD-ABCC4D2E696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69B1A128-2BB6-C7D2-81C3-17DE11E0205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8A0961E0-EA5B-6E60-CE82-2BA1D89FB5B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421A1246-F4D2-E1BE-5D5E-9E9DE196838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247861537"/>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1890583390"/>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825398295"/>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3788286403"/>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113942425"/>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3727216865"/>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1520728601"/>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1357487818"/>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869462702"/>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1337567269"/>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454807656"/>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2674751395"/>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1858935957"/>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929401762"/>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1883634324"/>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4073344080"/>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4048175504"/>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3952232071"/>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340819435"/>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1728348436"/>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3094112011"/>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677854435"/>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186952094"/>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1973994284"/>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3056783490"/>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582057115"/>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238099561"/>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3295538204"/>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1844164572"/>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1659502629"/>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4153365969"/>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3629371220"/>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3631098118"/>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2697982734"/>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EFFA6E-C5FC-4C1D-547A-E81F92F5C853}"/>
            </a:ext>
          </a:extLst>
        </p:cNvPr>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5369EF55-5AE0-A233-CCDF-93E9D620D5B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439E6B0-DBA4-4358-89E9-0235D628720C}" type="slidenum">
              <a:rPr lang="en-GB" spc="-25" noProof="0"/>
              <a:t>5</a:t>
            </a:fld>
            <a:endParaRPr lang="en-GB" spc="-25" noProof="0" dirty="0"/>
          </a:p>
        </p:txBody>
      </p:sp>
      <p:sp>
        <p:nvSpPr>
          <p:cNvPr id="7" name="object 1">
            <a:extLst>
              <a:ext uri="{FF2B5EF4-FFF2-40B4-BE49-F238E27FC236}">
                <a16:creationId xmlns:a16="http://schemas.microsoft.com/office/drawing/2014/main" id="{FCC4677B-7098-AB73-018B-74A0CF4A2AFD}"/>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a:extLst>
              <a:ext uri="{FF2B5EF4-FFF2-40B4-BE49-F238E27FC236}">
                <a16:creationId xmlns:a16="http://schemas.microsoft.com/office/drawing/2014/main" id="{AA753BD2-9225-F1A4-B21D-DAEA5F966A79}"/>
              </a:ext>
            </a:extLst>
          </p:cNvPr>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fif</a:t>
            </a:r>
            <a:r>
              <a:rPr lang="en-GB" sz="1150" noProof="0" dirty="0">
                <a:latin typeface="Arial"/>
                <a:cs typeface="Arial"/>
              </a:rPr>
              <a:t>teenth</a:t>
            </a:r>
            <a:r>
              <a:rPr lang="en-GB" sz="1150" spc="-10" noProof="0" dirty="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highlight>
                <a:srgbClr val="FFFF00"/>
              </a:highlight>
              <a:latin typeface="Arial"/>
              <a:cs typeface="Arial"/>
            </a:endParaRPr>
          </a:p>
        </p:txBody>
      </p:sp>
      <p:sp>
        <p:nvSpPr>
          <p:cNvPr id="9" name="object 3">
            <a:extLst>
              <a:ext uri="{FF2B5EF4-FFF2-40B4-BE49-F238E27FC236}">
                <a16:creationId xmlns:a16="http://schemas.microsoft.com/office/drawing/2014/main" id="{53BD6EA4-0EF9-A347-8991-0AAB7AA9EF2D}"/>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2FEE328C-3C58-7A0E-587C-2532CFBDAFAC}"/>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9F9711F1-252E-47B2-AA5C-B258C40442E4}"/>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62CBE4C7-FBCD-160B-FA30-3B09C588C21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44DD4653-E92C-2DD4-B0DC-F071EE943E8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E865E209-892E-409A-0EDD-7043D4CFA48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376B9B72-20EA-D304-413C-99FE5C0ACCB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142943841"/>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1814295459"/>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371603437"/>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3341474116"/>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1457177278"/>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313531704"/>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748989806"/>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2497051740"/>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2720932300"/>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599988337"/>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1041051308"/>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3575729934"/>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1729761987"/>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313941201"/>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2685109279"/>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1565253047"/>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1832172524"/>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260168780"/>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4276332489"/>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661637357"/>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59396525"/>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4888269"/>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96059606"/>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50230113"/>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87849863"/>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96874424"/>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30599198"/>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11521363"/>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55997026"/>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3403689208"/>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3529426"/>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64097334"/>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19152282"/>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9506920"/>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02999760"/>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70908387"/>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41090827"/>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40665970"/>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73693979"/>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31458562"/>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3701909"/>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2524946"/>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08603918"/>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13411203"/>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09782927"/>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09722393"/>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62220999"/>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16457488"/>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54200115"/>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99293322"/>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4141696"/>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16462067"/>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7382599"/>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52146248"/>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81862613"/>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16875504"/>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80634303"/>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0042583"/>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80605265"/>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30794293"/>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64BB99-0FAF-5DE8-3B76-BA9601CEB2DE}"/>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B1175D8-56F3-DD4B-610C-D936604CB17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1C76D6E-3F99-474C-83F3-8BCD17E4B821}" type="slidenum">
              <a:rPr lang="en-GB" spc="-25" noProof="0"/>
              <a:t>6</a:t>
            </a:fld>
            <a:endParaRPr lang="en-GB" spc="-25" noProof="0" dirty="0"/>
          </a:p>
        </p:txBody>
      </p:sp>
      <p:sp>
        <p:nvSpPr>
          <p:cNvPr id="3" name="Title 2" hidden="1">
            <a:extLst>
              <a:ext uri="{FF2B5EF4-FFF2-40B4-BE49-F238E27FC236}">
                <a16:creationId xmlns:a16="http://schemas.microsoft.com/office/drawing/2014/main" id="{FB6EA185-4E3B-DDC5-8B34-9C089A43EE6E}"/>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a:extLst>
              <a:ext uri="{FF2B5EF4-FFF2-40B4-BE49-F238E27FC236}">
                <a16:creationId xmlns:a16="http://schemas.microsoft.com/office/drawing/2014/main" id="{3388877A-9D9A-8BE0-1A1C-0FF1EA3E72E3}"/>
              </a:ext>
            </a:extLst>
          </p:cNvPr>
          <p:cNvSpPr txBox="1"/>
          <p:nvPr/>
        </p:nvSpPr>
        <p:spPr>
          <a:xfrm>
            <a:off x="425450" y="1029972"/>
            <a:ext cx="6696000" cy="8548494"/>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alliance results are derived</a:t>
            </a: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a:t>
            </a:r>
            <a:r>
              <a:rPr kumimoji="0" lang="en-GB" sz="115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the postcode of each patient. Alliance and ICB results therefore reflect the experience of people referred from within the geographical footprint. This mapping is achieved using lookup files released by the Office for National Statistics</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Alliance and ICB results are therefore presented at the ‘England’ level and exclude other UK postcodes. Please note that due to updates in Cancer Alliance boundaries, historical data has been recalculated for certain alliances.</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alliance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alliance level is available in the Cancer Alliance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marR="52069"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t</a:t>
            </a:r>
            <a:r>
              <a:rPr lang="en-GB" sz="1150" noProof="0" dirty="0">
                <a:latin typeface="Arial" panose="020B0604020202020204" pitchFamily="34" charset="0"/>
                <a:cs typeface="Arial" panose="020B0604020202020204" pitchFamily="34" charset="0"/>
              </a:rPr>
              <a:t>rust,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a:t>
            </a:r>
            <a:r>
              <a:rPr lang="en-GB" sz="1150" spc="-10" noProof="0" dirty="0">
                <a:latin typeface="Arial" panose="020B0604020202020204" pitchFamily="34" charset="0"/>
                <a:cs typeface="Arial" panose="020B0604020202020204" pitchFamily="34" charset="0"/>
              </a:rPr>
              <a:t>.</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alliances 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7D71A892-111D-1918-4426-3DBE3C3FF504}"/>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1F1A21C8-B541-26A5-DAAB-0F6AEAB88E1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9" name="Footnote">
            <a:extLst>
              <a:ext uri="{FF2B5EF4-FFF2-40B4-BE49-F238E27FC236}">
                <a16:creationId xmlns:a16="http://schemas.microsoft.com/office/drawing/2014/main" id="{20CEDAF7-F4B2-6ABB-814D-EB1F3F2E1DC6}"/>
              </a:ext>
              <a:ext uri="{C183D7F6-B498-43B3-948B-1728B52AA6E4}">
                <adec:decorative xmlns:adec="http://schemas.microsoft.com/office/drawing/2017/decorative" val="0"/>
              </a:ext>
            </a:extLst>
          </p:cNvPr>
          <p:cNvSpPr txBox="1"/>
          <p:nvPr/>
        </p:nvSpPr>
        <p:spPr>
          <a:xfrm>
            <a:off x="44450" y="10303674"/>
            <a:ext cx="5578451" cy="223138"/>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 </a:t>
            </a:r>
            <a:endParaRPr lang="en-GB" sz="1000" noProof="0" dirty="0">
              <a:latin typeface="Arial" panose="020B0604020202020204" pitchFamily="34" charset="0"/>
              <a:cs typeface="Arial" panose="020B0604020202020204" pitchFamily="34" charset="0"/>
            </a:endParaRPr>
          </a:p>
        </p:txBody>
      </p:sp>
      <p:grpSp>
        <p:nvGrpSpPr>
          <p:cNvPr id="10" name="Group 9">
            <a:extLst>
              <a:ext uri="{FF2B5EF4-FFF2-40B4-BE49-F238E27FC236}">
                <a16:creationId xmlns:a16="http://schemas.microsoft.com/office/drawing/2014/main" id="{EC8226BC-71EA-049B-5C17-2791DCF78FB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3" action="ppaction://hlinksldjump"/>
              <a:extLst>
                <a:ext uri="{FF2B5EF4-FFF2-40B4-BE49-F238E27FC236}">
                  <a16:creationId xmlns:a16="http://schemas.microsoft.com/office/drawing/2014/main" id="{2B4D4860-CAF6-CE36-4397-D1E07D6584B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3" action="ppaction://hlinksldjump"/>
              <a:extLst>
                <a:ext uri="{FF2B5EF4-FFF2-40B4-BE49-F238E27FC236}">
                  <a16:creationId xmlns:a16="http://schemas.microsoft.com/office/drawing/2014/main" id="{BE0D8C22-9063-DD58-6A22-DFAB3AD170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86670055"/>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2040057"/>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51107998"/>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73954667"/>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1949745"/>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3856341"/>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50017336"/>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99214437"/>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14343121"/>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51038359"/>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47250617"/>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68476693"/>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40393039"/>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77922528"/>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69659846"/>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49668265"/>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54404324"/>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61529709"/>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83289270"/>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27023526"/>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95791059"/>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1424570"/>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42182784"/>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47162894"/>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83901106"/>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29134932"/>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87219653"/>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25087249"/>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68765389"/>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42320672"/>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50490043"/>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85214091"/>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92747792"/>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35976210"/>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7230491"/>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54788813"/>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21222438"/>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6989246"/>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20459950"/>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99193936"/>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5123893"/>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54425347"/>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02720920"/>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90704120"/>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31887153"/>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24921427"/>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5020082"/>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0836269"/>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14664917"/>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51149616"/>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26277968"/>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4960439"/>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33989918"/>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79236359"/>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07458315"/>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23349877"/>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85799919"/>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75198590"/>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88365636"/>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94110409"/>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54043196"/>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27017699"/>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25891656"/>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82254911"/>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18087570"/>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38617953"/>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91343544"/>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21553776"/>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20938716"/>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9385952"/>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34747323"/>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59291027"/>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24116710"/>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95835021"/>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127293"/>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05796541"/>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96468681"/>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19265857"/>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72267"/>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68102237"/>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49242529"/>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51696436"/>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9947686"/>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10668984"/>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267529367"/>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RXN</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Lancashire Teaching Hospitals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RXL</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Blackpool Teaching Hospitals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125266675"/>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RTX</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University Hospitals of Morecambe Bay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25150624"/>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RXR</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East Lancashire Hospitals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58408346"/>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56AD41-0D16-5E2F-0ECD-55353BD4ADC1}"/>
            </a:ext>
          </a:extLst>
        </p:cNvPr>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C1D0159C-043C-5DBA-F1B9-2C2F176D38A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3A2A43-F3FE-4FE9-8D3D-5A6CD4BC1D8E}" type="slidenum">
              <a:rPr lang="en-GB" spc="-25" noProof="0" smtClean="0"/>
              <a:t>7</a:t>
            </a:fld>
            <a:endParaRPr lang="en-GB" spc="-25" noProof="0" dirty="0"/>
          </a:p>
        </p:txBody>
      </p:sp>
      <p:sp>
        <p:nvSpPr>
          <p:cNvPr id="3" name="TextBox 2">
            <a:extLst>
              <a:ext uri="{FF2B5EF4-FFF2-40B4-BE49-F238E27FC236}">
                <a16:creationId xmlns:a16="http://schemas.microsoft.com/office/drawing/2014/main" id="{01785F4A-5B0E-D6FC-1EB6-CDC4D25D1C9E}"/>
              </a:ext>
            </a:extLst>
          </p:cNvPr>
          <p:cNvSpPr txBox="1"/>
          <p:nvPr/>
        </p:nvSpPr>
        <p:spPr>
          <a:xfrm>
            <a:off x="349250" y="1003300"/>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alliance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8E1316FA-2E74-EFC4-41BF-CC95E8058751}"/>
              </a:ext>
            </a:extLst>
          </p:cNvPr>
          <p:cNvSpPr txBox="1">
            <a:spLocks noGrp="1"/>
          </p:cNvSpPr>
          <p:nvPr>
            <p:ph type="title" idx="4294967295"/>
          </p:nvPr>
        </p:nvSpPr>
        <p:spPr>
          <a:xfrm>
            <a:off x="425450" y="287288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9E1149E-A986-9189-633A-1BA6075AD81C}"/>
              </a:ext>
            </a:extLst>
          </p:cNvPr>
          <p:cNvSpPr txBox="1"/>
          <p:nvPr/>
        </p:nvSpPr>
        <p:spPr>
          <a:xfrm>
            <a:off x="349250" y="322531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alliances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spc="-10" noProof="0" dirty="0">
                <a:latin typeface="Arial"/>
                <a:cs typeface="Arial"/>
              </a:rPr>
              <a:t>.</a:t>
            </a:r>
            <a:endParaRPr lang="en-GB" sz="1150" noProof="0" dirty="0">
              <a:latin typeface="Arial"/>
              <a:cs typeface="Arial"/>
            </a:endParaRPr>
          </a:p>
          <a:p>
            <a:pPr marL="12700" marR="149860" algn="l">
              <a:spcBef>
                <a:spcPts val="600"/>
              </a:spcBef>
            </a:pP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a:t>
            </a:r>
            <a:r>
              <a:rPr lang="en-GB" sz="1150" noProof="0" dirty="0">
                <a:latin typeface="Arial" panose="020B0604020202020204" pitchFamily="34" charset="0"/>
                <a:cs typeface="Arial" panose="020B0604020202020204" pitchFamily="34" charset="0"/>
              </a:rPr>
              <a:t>alliance</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a:t>
            </a: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noProof="0" dirty="0">
                <a:latin typeface="Arial"/>
                <a:cs typeface="Arial"/>
              </a:rPr>
              <a:t>The comparability tables show the 2024 and 2025 unadjusted scores for this alliance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a:t>
            </a:r>
            <a:r>
              <a:rPr lang="en-GB" sz="1150" noProof="0" dirty="0">
                <a:latin typeface="Arial" panose="020B0604020202020204" pitchFamily="34" charset="0"/>
                <a:cs typeface="Arial" panose="020B0604020202020204" pitchFamily="34" charset="0"/>
              </a:rPr>
              <a:t>alliances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F826CF9E-3642-75DA-C983-8E2A524D94D9}"/>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52797C3F-5F2A-CBD8-0A91-FE829587E92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E709D2F5-6CE5-F580-2B18-500F58D9117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A09AFF1-44AC-EA26-39F2-328082D2FE7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65CF7BF3-914A-9852-56B1-250123533DC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67200361"/>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40A30C-81ED-B8DE-3D9E-37904428A63D}"/>
            </a:ext>
          </a:extLst>
        </p:cNvPr>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A2DAD9B6-62D9-C6A2-91F5-17327EC9B86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0E60973-8838-4EE6-A43F-99D8FBC2833D}" type="slidenum">
              <a:rPr lang="en-GB" spc="-25" noProof="0"/>
              <a:t>70</a:t>
            </a:fld>
            <a:endParaRPr lang="en-GB" spc="-25" noProof="0" dirty="0"/>
          </a:p>
        </p:txBody>
      </p:sp>
      <p:graphicFrame>
        <p:nvGraphicFramePr>
          <p:cNvPr id="5" name="icb_expected range">
            <a:extLst>
              <a:ext uri="{FF2B5EF4-FFF2-40B4-BE49-F238E27FC236}">
                <a16:creationId xmlns:a16="http://schemas.microsoft.com/office/drawing/2014/main" id="{E1DEC3C1-70AF-24DA-C151-6A217B7364B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90488759"/>
              </p:ext>
            </p:extLst>
          </p:nvPr>
        </p:nvGraphicFramePr>
        <p:xfrm>
          <a:off x="4654366" y="1242200"/>
          <a:ext cx="3695884" cy="10646300"/>
        </p:xfrm>
        <a:graphic>
          <a:graphicData uri="http://schemas.openxmlformats.org/drawingml/2006/chart">
            <c:chart xmlns:c="http://schemas.openxmlformats.org/drawingml/2006/chart" xmlns:r="http://schemas.openxmlformats.org/officeDocument/2006/relationships" r:id="rId2"/>
          </a:graphicData>
        </a:graphic>
      </p:graphicFrame>
      <p:sp>
        <p:nvSpPr>
          <p:cNvPr id="7" name="object 1">
            <a:extLst>
              <a:ext uri="{FF2B5EF4-FFF2-40B4-BE49-F238E27FC236}">
                <a16:creationId xmlns:a16="http://schemas.microsoft.com/office/drawing/2014/main" id="{A69430D3-472C-B633-2073-434D501F3098}"/>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ICB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D9C1B3C4-A577-A4C7-9C33-0F0BCEDF7F21}"/>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1BC40B6-B2DC-68F5-7BF6-E86243358AD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1AF47A74-AF01-B2F1-B25C-9DEDA4F01D00}"/>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FF2B5EF4-FFF2-40B4-BE49-F238E27FC236}">
                <a16:creationId xmlns:a16="http://schemas.microsoft.com/office/drawing/2014/main" id="{644016DD-CECA-4A12-189F-2DFEBBB92DEC}"/>
              </a:ex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FF2B5EF4-FFF2-40B4-BE49-F238E27FC236}">
                <a16:creationId xmlns:a16="http://schemas.microsoft.com/office/drawing/2014/main" id="{0B202805-7526-A59F-F8BD-7ABAB5C17EB0}"/>
              </a:ex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FF2B5EF4-FFF2-40B4-BE49-F238E27FC236}">
                <a16:creationId xmlns:a16="http://schemas.microsoft.com/office/drawing/2014/main" id="{CBBD83EE-A3B0-50D3-4290-3604FB928BC4}"/>
              </a:ex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6B9C3FB2-9D32-510B-CCFB-F42D728057B3}"/>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A0EB0C97-4F06-BD21-81F8-4958D09429FE}"/>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icb_expected range_tbl">
            <a:extLst>
              <a:ext uri="{FF2B5EF4-FFF2-40B4-BE49-F238E27FC236}">
                <a16:creationId xmlns:a16="http://schemas.microsoft.com/office/drawing/2014/main" id="{E229AB0F-E829-842C-30DD-0B4D43C04B9A}"/>
              </a:ext>
            </a:extLst>
          </p:cNvPr>
          <p:cNvGraphicFramePr>
            <a:graphicFrameLocks noGrp="1"/>
          </p:cNvGraphicFramePr>
          <p:nvPr>
            <p:extLst>
              <p:ext uri="{D42A27DB-BD31-4B8C-83A1-F6EECF244321}">
                <p14:modId xmlns:p14="http://schemas.microsoft.com/office/powerpoint/2010/main" val="3390305507"/>
              </p:ext>
            </p:extLst>
          </p:nvPr>
        </p:nvGraphicFramePr>
        <p:xfrm>
          <a:off x="349249" y="2133600"/>
          <a:ext cx="6768000" cy="8751600"/>
        </p:xfrm>
        <a:graphic>
          <a:graphicData uri="http://schemas.openxmlformats.org/drawingml/2006/table">
            <a:tbl>
              <a:tblPr firstRow="1" bandRow="1">
                <a:tableStyleId>{2D5ABB26-0587-4C30-8999-92F81FD0307C}</a:tableStyleId>
              </a:tblPr>
              <a:tblGrid>
                <a:gridCol w="608400">
                  <a:extLst>
                    <a:ext uri="{9D8B030D-6E8A-4147-A177-3AD203B41FA5}">
                      <a16:colId xmlns:a16="http://schemas.microsoft.com/office/drawing/2014/main" val="20000"/>
                    </a:ext>
                  </a:extLst>
                </a:gridCol>
                <a:gridCol w="35676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ICB</a:t>
                      </a:r>
                      <a:endParaRPr lang="en-GB" sz="1000" b="0" noProof="0" dirty="0">
                        <a:solidFill>
                          <a:srgbClr val="000000"/>
                        </a:solidFill>
                        <a:latin typeface="Arial" panose="020B0604020202020204" pitchFamily="34" charset="0"/>
                        <a:cs typeface="Arial" panose="020B0604020202020204" pitchFamily="34" charset="0"/>
                      </a:endParaRPr>
                    </a:p>
                  </a:txBody>
                  <a:tcPr marL="0" marR="0" marT="571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QE1</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l">
                        <a:lnSpc>
                          <a:spcPts val="990"/>
                        </a:lnSpc>
                      </a:pPr>
                      <a:r>
                        <a:rPr lang="en-GB" sz="1000" noProof="0">
                          <a:latin typeface="Arial" panose="020B0604020202020204" pitchFamily="34" charset="0"/>
                          <a:cs typeface="Arial" panose="020B0604020202020204" pitchFamily="34" charset="0"/>
                        </a:rPr>
                        <a:t>NHS Lancashire And South Cumbria Integrated Care Board</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endParaRPr lang="en-GB" sz="1000" spc="-25"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994552209"/>
                  </a:ext>
                </a:extLst>
              </a:tr>
            </a:tbl>
          </a:graphicData>
        </a:graphic>
      </p:graphicFrame>
      <p:sp>
        <p:nvSpPr>
          <p:cNvPr id="102" name="txt_org_name">
            <a:extLst>
              <a:ext uri="{FF2B5EF4-FFF2-40B4-BE49-F238E27FC236}">
                <a16:creationId xmlns:a16="http://schemas.microsoft.com/office/drawing/2014/main" id="{3258B060-476C-7233-6A68-9517C44ADB83}"/>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103" name="txt_survey">
            <a:extLst>
              <a:ext uri="{FF2B5EF4-FFF2-40B4-BE49-F238E27FC236}">
                <a16:creationId xmlns:a16="http://schemas.microsoft.com/office/drawing/2014/main" id="{B21D55A8-24C3-FAFB-0BE0-7570C6A2A74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4E172003-7E21-07D5-E7E2-FE12D26286F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3" action="ppaction://hlinksldjump"/>
              <a:extLst>
                <a:ext uri="{FF2B5EF4-FFF2-40B4-BE49-F238E27FC236}">
                  <a16:creationId xmlns:a16="http://schemas.microsoft.com/office/drawing/2014/main" id="{F90648A7-7828-24AF-942A-B83E7FA4BA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3" action="ppaction://hlinksldjump"/>
              <a:extLst>
                <a:ext uri="{FF2B5EF4-FFF2-40B4-BE49-F238E27FC236}">
                  <a16:creationId xmlns:a16="http://schemas.microsoft.com/office/drawing/2014/main" id="{497B287F-02A0-8202-F346-E207ED3BC2C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02676281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0137C9-A219-BD97-885D-C54B52EBFE2F}"/>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18A756D-FC3A-11F1-7DFF-F0C9AA1ED11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CE7FE38-CEED-40ED-8B27-6C2DEEF95F6C}" type="slidenum">
              <a:rPr lang="en-GB" spc="-25" noProof="0" smtClean="0"/>
              <a:t>8</a:t>
            </a:fld>
            <a:endParaRPr lang="en-GB" spc="-25" noProof="0" dirty="0"/>
          </a:p>
        </p:txBody>
      </p:sp>
      <p:sp>
        <p:nvSpPr>
          <p:cNvPr id="13" name="object 1">
            <a:extLst>
              <a:ext uri="{FF2B5EF4-FFF2-40B4-BE49-F238E27FC236}">
                <a16:creationId xmlns:a16="http://schemas.microsoft.com/office/drawing/2014/main" id="{68723662-E57D-B440-397C-4E85A05B2A0E}"/>
              </a:ext>
            </a:extLst>
          </p:cNvPr>
          <p:cNvSpPr txBox="1"/>
          <p:nvPr/>
        </p:nvSpPr>
        <p:spPr>
          <a:xfrm>
            <a:off x="465232" y="990634"/>
            <a:ext cx="6696000" cy="7555915"/>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a:p>
            <a:pPr marL="12700" marR="52069" algn="l">
              <a:spcBef>
                <a:spcPts val="600"/>
              </a:spcBef>
            </a:pPr>
            <a:r>
              <a:rPr lang="en-GB" sz="1200" b="1" noProof="0" dirty="0">
                <a:solidFill>
                  <a:srgbClr val="336E9F"/>
                </a:solidFill>
                <a:latin typeface="Arial"/>
                <a:cs typeface="Arial"/>
              </a:rPr>
              <a:t>Trust expected range summary</a:t>
            </a:r>
          </a:p>
          <a:p>
            <a:pPr marL="12700" marR="52069" algn="l">
              <a:spcBef>
                <a:spcPts val="600"/>
              </a:spcBef>
            </a:pPr>
            <a:r>
              <a:rPr lang="en-GB" sz="1150" noProof="0" dirty="0">
                <a:latin typeface="Arial"/>
                <a:cs typeface="Arial"/>
              </a:rPr>
              <a:t>The number of scored questions that fell below, within and above the expected range for each trust within the alliance.</a:t>
            </a:r>
          </a:p>
          <a:p>
            <a:pPr marL="12700" marR="52069" algn="l">
              <a:spcBef>
                <a:spcPts val="600"/>
              </a:spcBef>
            </a:pPr>
            <a:r>
              <a:rPr lang="en-GB" sz="1200" b="1" noProof="0" dirty="0">
                <a:solidFill>
                  <a:srgbClr val="336E9F"/>
                </a:solidFill>
                <a:latin typeface="Arial"/>
                <a:cs typeface="Arial"/>
              </a:rPr>
              <a:t>ICB expected range summary</a:t>
            </a:r>
          </a:p>
          <a:p>
            <a:pPr marL="12700" marR="52069" algn="l">
              <a:spcBef>
                <a:spcPts val="600"/>
              </a:spcBef>
            </a:pPr>
            <a:r>
              <a:rPr lang="en-GB" sz="1150" noProof="0" dirty="0">
                <a:latin typeface="Arial"/>
                <a:cs typeface="Arial"/>
              </a:rPr>
              <a:t>The number of scored questions that fell below, within and above the expected range for each ICB within the alliance.</a:t>
            </a:r>
          </a:p>
        </p:txBody>
      </p:sp>
      <p:sp>
        <p:nvSpPr>
          <p:cNvPr id="3" name="object 2">
            <a:extLst>
              <a:ext uri="{FF2B5EF4-FFF2-40B4-BE49-F238E27FC236}">
                <a16:creationId xmlns:a16="http://schemas.microsoft.com/office/drawing/2014/main" id="{1E06A13C-56AF-3707-0DA6-F530A9FD6538}"/>
              </a:ext>
            </a:extLst>
          </p:cNvPr>
          <p:cNvSpPr txBox="1">
            <a:spLocks noGrp="1"/>
          </p:cNvSpPr>
          <p:nvPr>
            <p:ph type="title" idx="4294967295"/>
          </p:nvPr>
        </p:nvSpPr>
        <p:spPr>
          <a:xfrm>
            <a:off x="459002" y="8596035"/>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A8697226-6DD4-B35A-1755-4FFD7118B325}"/>
              </a:ext>
            </a:extLst>
          </p:cNvPr>
          <p:cNvSpPr txBox="1"/>
          <p:nvPr/>
        </p:nvSpPr>
        <p:spPr>
          <a:xfrm>
            <a:off x="487898" y="8932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p>
          <a:p>
            <a:pPr marL="12700" marR="482600" algn="l">
              <a:spcBef>
                <a:spcPts val="600"/>
              </a:spcBef>
            </a:pPr>
            <a:r>
              <a:rPr lang="en-GB" sz="1150" spc="-10" noProof="0" dirty="0">
                <a:latin typeface="Arial"/>
                <a:cs typeface="Arial"/>
              </a:rPr>
              <a:t>Overall response rate at response rate sections shows national level counts and response rate. For Cancer Alliances and its comparison at comparability tables section, all data is presented at the England level.</a:t>
            </a:r>
          </a:p>
        </p:txBody>
      </p:sp>
      <p:sp>
        <p:nvSpPr>
          <p:cNvPr id="6" name="txt_org_name">
            <a:extLst>
              <a:ext uri="{FF2B5EF4-FFF2-40B4-BE49-F238E27FC236}">
                <a16:creationId xmlns:a16="http://schemas.microsoft.com/office/drawing/2014/main" id="{FC4250B6-FBAF-EF26-FE3F-EBA33988A1AE}"/>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286125A2-6C7E-D239-F52F-D04D06C27B44}"/>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652B01E5-EA70-7C91-9E69-512B5C8DBDA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EA1522C5-10D8-456D-0E45-7EA97C3214A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DA1573F1-86F8-B403-1490-7BC403147A2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678215106"/>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EE9237-B257-A861-D608-F98AD6749B90}"/>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7C460B2B-1F64-AFD3-336A-CD4D0D9539C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CE7FE38-CEED-40ED-8B27-6C2DEEF95F6C}" type="slidenum">
              <a:rPr lang="en-GB" spc="-25" noProof="0" smtClean="0"/>
              <a:t>9</a:t>
            </a:fld>
            <a:endParaRPr lang="en-GB" spc="-25" noProof="0" dirty="0"/>
          </a:p>
        </p:txBody>
      </p:sp>
      <p:sp>
        <p:nvSpPr>
          <p:cNvPr id="10" name="object 4">
            <a:extLst>
              <a:ext uri="{FF2B5EF4-FFF2-40B4-BE49-F238E27FC236}">
                <a16:creationId xmlns:a16="http://schemas.microsoft.com/office/drawing/2014/main" id="{88F2B9C3-A614-119D-8970-E987E1537C47}"/>
              </a:ext>
            </a:extLst>
          </p:cNvPr>
          <p:cNvSpPr txBox="1">
            <a:spLocks noGrp="1"/>
          </p:cNvSpPr>
          <p:nvPr>
            <p:ph type="title" idx="4294967295"/>
          </p:nvPr>
        </p:nvSpPr>
        <p:spPr>
          <a:xfrm>
            <a:off x="459002" y="1034583"/>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C88977A4-D382-C010-A22E-7A0C2E06FE51}"/>
              </a:ext>
            </a:extLst>
          </p:cNvPr>
          <p:cNvSpPr txBox="1"/>
          <p:nvPr/>
        </p:nvSpPr>
        <p:spPr>
          <a:xfrm>
            <a:off x="485141" y="1369923"/>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 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1B2E36F4-9592-BF75-9C4F-9CA5F6F7B0D7}"/>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Lancashire and South Cumbria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19AA740A-0EE9-E507-E262-04B81F4210C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59ACD8E4-E9E1-0759-D704-09369A63324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67A8325F-0361-72F1-89D3-665FBB9948A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6C2D7AEA-F1B0-A8E9-7393-8D83AD65B24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73835875"/>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2.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customXml/itemProps3.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
  <TotalTime>26980</TotalTime>
  <Words>28687</Words>
  <Application>Microsoft Office PowerPoint</Application>
  <PresentationFormat>Custom</PresentationFormat>
  <Paragraphs>7028</Paragraphs>
  <Slides>70</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70</vt:i4>
      </vt:variant>
    </vt:vector>
  </HeadingPairs>
  <TitlesOfParts>
    <vt:vector size="75"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lpstr>ICB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378</cp:revision>
  <dcterms:created xsi:type="dcterms:W3CDTF">2024-10-14T12:39:43Z</dcterms:created>
  <dcterms:modified xsi:type="dcterms:W3CDTF">2026-06-26T16:15:52Z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