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2.0772E-3</c:v>
                </c:pt>
                <c:pt idx="1">
                  <c:v>2.7173699999999999E-2</c:v>
                </c:pt>
                <c:pt idx="2">
                  <c:v>1.05088E-2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5.3308000000000001E-2</c:v>
                </c:pt>
                <c:pt idx="1">
                  <c:v>5.8930499999999997E-2</c:v>
                </c:pt>
                <c:pt idx="2">
                  <c:v>2.6347099999999998E-2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5.2024000000000003E-3</c:v>
                </c:pt>
                <c:pt idx="1">
                  <c:v>1.1388499999999999E-2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3.04806E-2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0.8957098</c:v>
                </c:pt>
                <c:pt idx="1">
                  <c:v>0.84451140000000002</c:v>
                </c:pt>
                <c:pt idx="2">
                  <c:v>0.95607419999999999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0.81928489999999998</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5.9328000000000002E-3</c:v>
                </c:pt>
                <c:pt idx="1">
                  <c:v>2.9862000000000001E-3</c:v>
                </c:pt>
                <c:pt idx="2">
                  <c:v>2.2591E-3</c:v>
                </c:pt>
                <c:pt idx="3">
                  <c:v>1.1278099999999999E-2</c:v>
                </c:pt>
                <c:pt idx="4">
                  <c:v>6.8386999999999996E-3</c:v>
                </c:pt>
                <c:pt idx="5">
                  <c:v>2.5752500000000001E-2</c:v>
                </c:pt>
                <c:pt idx="6">
                  <c:v>7.2018999999999998E-3</c:v>
                </c:pt>
                <c:pt idx="7">
                  <c:v>0</c:v>
                </c:pt>
                <c:pt idx="8">
                  <c:v>3.1924000000000002E-3</c:v>
                </c:pt>
                <c:pt idx="9">
                  <c:v>1.9580000000000001E-3</c:v>
                </c:pt>
                <c:pt idx="10">
                  <c:v>6.3850199999999996E-2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3.8712000000000003E-2</c:v>
                </c:pt>
                <c:pt idx="1">
                  <c:v>4.0905400000000001E-2</c:v>
                </c:pt>
                <c:pt idx="2">
                  <c:v>4.7366199999999997E-2</c:v>
                </c:pt>
                <c:pt idx="3">
                  <c:v>7.1329000000000004E-2</c:v>
                </c:pt>
                <c:pt idx="4">
                  <c:v>5.9438600000000001E-2</c:v>
                </c:pt>
                <c:pt idx="5">
                  <c:v>4.8446999999999997E-2</c:v>
                </c:pt>
                <c:pt idx="6">
                  <c:v>4.4381900000000002E-2</c:v>
                </c:pt>
                <c:pt idx="7">
                  <c:v>5.20054E-2</c:v>
                </c:pt>
                <c:pt idx="8">
                  <c:v>7.5764600000000001E-2</c:v>
                </c:pt>
                <c:pt idx="9">
                  <c:v>6.3506400000000005E-2</c:v>
                </c:pt>
                <c:pt idx="10">
                  <c:v>0.1235146</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5.94E-5</c:v>
                </c:pt>
                <c:pt idx="1">
                  <c:v>2.8968000000000002E-3</c:v>
                </c:pt>
                <c:pt idx="2">
                  <c:v>2.6921500000000001E-2</c:v>
                </c:pt>
                <c:pt idx="3">
                  <c:v>1.39191E-2</c:v>
                </c:pt>
                <c:pt idx="4">
                  <c:v>8.8243999999999996E-3</c:v>
                </c:pt>
                <c:pt idx="5">
                  <c:v>2.6378999999999999E-3</c:v>
                </c:pt>
                <c:pt idx="6">
                  <c:v>9.5028000000000005E-3</c:v>
                </c:pt>
                <c:pt idx="7">
                  <c:v>2.7683699999999999E-2</c:v>
                </c:pt>
                <c:pt idx="8">
                  <c:v>0</c:v>
                </c:pt>
                <c:pt idx="9">
                  <c:v>1.8345799999999999E-2</c:v>
                </c:pt>
                <c:pt idx="10">
                  <c:v>6.6547999999999998E-3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0.21143919999999999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0.90565010000000001</c:v>
                </c:pt>
                <c:pt idx="1">
                  <c:v>0.84494239999999998</c:v>
                </c:pt>
                <c:pt idx="2">
                  <c:v>0.8943738</c:v>
                </c:pt>
                <c:pt idx="3">
                  <c:v>0.75145620000000002</c:v>
                </c:pt>
                <c:pt idx="4">
                  <c:v>0.83102330000000002</c:v>
                </c:pt>
                <c:pt idx="5">
                  <c:v>0.89301249999999999</c:v>
                </c:pt>
                <c:pt idx="6">
                  <c:v>0.82309840000000001</c:v>
                </c:pt>
                <c:pt idx="7">
                  <c:v>0.85785060000000002</c:v>
                </c:pt>
                <c:pt idx="8">
                  <c:v>0.73460570000000003</c:v>
                </c:pt>
                <c:pt idx="9">
                  <c:v>0.80087010000000003</c:v>
                </c:pt>
                <c:pt idx="10">
                  <c:v>0.75697429999999999</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0.86327069999999995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4.21032E-2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4.2296399999999998E-2</c:v>
                </c:pt>
                <c:pt idx="1">
                  <c:v>7.8114000000000003E-2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1.8863999999999999E-2</c:v>
                </c:pt>
                <c:pt idx="1">
                  <c:v>1.3485499999999999E-2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0.89290139999999996</c:v>
                </c:pt>
                <c:pt idx="1">
                  <c:v>0.78301949999999998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4.6344999999999997E-2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0.20594009999999999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4.68084E-2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8.8793553000000003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0.37906640000000003</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5.8570000000000002E-3</c:v>
                </c:pt>
                <c:pt idx="1">
                  <c:v>1.9502700000000001E-2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3.73432E-2</c:v>
                </c:pt>
                <c:pt idx="1">
                  <c:v>4.4874600000000001E-2</c:v>
                </c:pt>
                <c:pt idx="2">
                  <c:v>0.1512213</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5.1159999999999997E-4</c:v>
                </c:pt>
                <c:pt idx="1">
                  <c:v>8.5441000000000007E-3</c:v>
                </c:pt>
                <c:pt idx="2">
                  <c:v>4.19174E-2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0.87021349999999997</c:v>
                </c:pt>
                <c:pt idx="1">
                  <c:v>0.85824880000000003</c:v>
                </c:pt>
                <c:pt idx="2">
                  <c:v>0.41513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1.5650500000000001E-2</c:v>
                </c:pt>
                <c:pt idx="1">
                  <c:v>2.3609999999999998E-3</c:v>
                </c:pt>
                <c:pt idx="2">
                  <c:v>7.8195000000000001E-3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0.13358539999999999</c:v>
                </c:pt>
                <c:pt idx="1">
                  <c:v>5.86927E-2</c:v>
                </c:pt>
                <c:pt idx="2">
                  <c:v>6.9937299999999994E-2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3.1847999999999998E-3</c:v>
                </c:pt>
                <c:pt idx="1">
                  <c:v>1.06149E-2</c:v>
                </c:pt>
                <c:pt idx="2">
                  <c:v>8.0783999999999995E-3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0.28780410000000001</c:v>
                </c:pt>
                <c:pt idx="1">
                  <c:v>0.79343260000000004</c:v>
                </c:pt>
                <c:pt idx="2">
                  <c:v>0.65509039999999996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0.40186690000000003</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4.2774800000000002E-2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9.3622300000000006E-2</c:v>
                </c:pt>
                <c:pt idx="1">
                  <c:v>0.1304014</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2.6985999999999998E-3</c:v>
                </c:pt>
                <c:pt idx="1">
                  <c:v>6.0941200000000001E-2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0.4068522</c:v>
                </c:pt>
                <c:pt idx="1">
                  <c:v>0.3386672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4.5595000000000002E-3</c:v>
                </c:pt>
                <c:pt idx="1">
                  <c:v>1.9492700000000002E-2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8.1603800000000004E-2</c:v>
                </c:pt>
                <c:pt idx="1">
                  <c:v>0.15120549999999999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5.5167999999999997E-3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0.38839089999999998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0.60527379999999997</c:v>
                </c:pt>
                <c:pt idx="1">
                  <c:v>0.50549259999999996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0.8139248</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0.78020780000000001</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0.76455689999999998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0.7595712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0.76673230000000003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0.81750920000000005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0.81933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0.82586559999999998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0.81901840000000004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0.82675220000000005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0.90395840000000005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0.91123920000000003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0.91176469999999998</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0.92015210000000003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0.92020729999999995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3.4833799999999998E-2</c:v>
                </c:pt>
                <c:pt idx="1">
                  <c:v>1.64627E-2</c:v>
                </c:pt>
                <c:pt idx="2">
                  <c:v>3.3770799999999997E-2</c:v>
                </c:pt>
                <c:pt idx="3">
                  <c:v>6.4584999999999998E-3</c:v>
                </c:pt>
                <c:pt idx="4">
                  <c:v>4.1530299999999999E-2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6.15425E-2</c:v>
                </c:pt>
                <c:pt idx="1">
                  <c:v>5.8660999999999998E-2</c:v>
                </c:pt>
                <c:pt idx="2">
                  <c:v>3.5525500000000002E-2</c:v>
                </c:pt>
                <c:pt idx="3">
                  <c:v>2.8417399999999999E-2</c:v>
                </c:pt>
                <c:pt idx="4">
                  <c:v>5.1309E-2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7.1304000000000003E-3</c:v>
                </c:pt>
                <c:pt idx="1">
                  <c:v>2.6007000000000001E-3</c:v>
                </c:pt>
                <c:pt idx="2">
                  <c:v>7.4364000000000001E-3</c:v>
                </c:pt>
                <c:pt idx="3">
                  <c:v>5.1428999999999997E-3</c:v>
                </c:pt>
                <c:pt idx="4">
                  <c:v>1.02357E-2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0.81145480000000003</c:v>
                </c:pt>
                <c:pt idx="1">
                  <c:v>0.7192113</c:v>
                </c:pt>
                <c:pt idx="2">
                  <c:v>0.76436420000000005</c:v>
                </c:pt>
                <c:pt idx="3">
                  <c:v>0.84582930000000001</c:v>
                </c:pt>
                <c:pt idx="4">
                  <c:v>0.83215640000000002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0.7829218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0.77255989999999997</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0.81137190000000003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0.79009010000000002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0.80320950000000002</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0.62740569999999996</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0.59652780000000005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0.61104139999999996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0.62302630000000003</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0.64709479999999997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0.74259909999999996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0.7547587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0.75092329999999996</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0.74561759999999999</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0.77316790000000002</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0.71471929999999995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0.71123950000000002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0.72027969999999997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0.73843630000000005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0.72897199999999995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0.61844200000000005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0.69401230000000003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0.77348550000000005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0.81156220000000001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0.81913550000000002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0.92900850000000001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0.92767129999999998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0.93825910000000001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0.94075580000000003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0.93643030000000005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0.75675680000000001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0.78505179999999997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0.77152989999999999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0.78582359999999996</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0.79463419999999996</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0.95879460000000005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0.9499438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0.94327309999999998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0.95145150000000001</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0.95608110000000002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0.82644629999999997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0.81153390000000003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0.80777310000000002</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0.83816550000000001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0.84506329999999996</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0.90583899999999995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0.87697309999999995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0.8976982</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0.8882776</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0.89697459999999996</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0.91796659999999997</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4.7830000000000003E-4</c:v>
                </c:pt>
                <c:pt idx="2">
                  <c:v>1.43801E-2</c:v>
                </c:pt>
                <c:pt idx="3">
                  <c:v>1.43985E-2</c:v>
                </c:pt>
                <c:pt idx="4">
                  <c:v>3.5363E-3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2.2856899999999999E-2</c:v>
                </c:pt>
                <c:pt idx="1">
                  <c:v>4.7030000000000002E-2</c:v>
                </c:pt>
                <c:pt idx="2">
                  <c:v>5.5069899999999998E-2</c:v>
                </c:pt>
                <c:pt idx="3">
                  <c:v>4.8674200000000001E-2</c:v>
                </c:pt>
                <c:pt idx="4">
                  <c:v>2.1986499999999999E-2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2.9123999999999999E-3</c:v>
                </c:pt>
                <c:pt idx="1">
                  <c:v>5.4162999999999998E-3</c:v>
                </c:pt>
                <c:pt idx="2">
                  <c:v>2.2366E-2</c:v>
                </c:pt>
                <c:pt idx="3">
                  <c:v>1.1075E-2</c:v>
                </c:pt>
                <c:pt idx="4">
                  <c:v>1.7853999999999999E-3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0.91889419999999999</c:v>
                </c:pt>
                <c:pt idx="1">
                  <c:v>0.82118539999999995</c:v>
                </c:pt>
                <c:pt idx="2">
                  <c:v>0.76443490000000003</c:v>
                </c:pt>
                <c:pt idx="3">
                  <c:v>0.78713230000000001</c:v>
                </c:pt>
                <c:pt idx="4">
                  <c:v>0.93276809999999999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0.80217269999999996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0.80771179999999998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0.81238279999999996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0.82358439999999999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0.83938049999999997</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0.81670889999999996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0.81765750000000004</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0.83333330000000005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0.84201959999999998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0.85359220000000002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0.70192310000000002</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0.67996009999999996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0.69758980000000004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0.71668180000000004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0.71563569999999999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0.52896339999999997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0.53587110000000004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0.57810220000000001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0.69446209999999997</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0.76756760000000002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0.81228999999999996</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0.81715360000000004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0.84278699999999995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0.77191189999999998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0.77264569999999999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0.77842560000000005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0.77182870000000003</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0.78945310000000002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0.81184860000000003</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0.80741799999999997</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0.81569670000000005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0.80357920000000005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0.81829470000000004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0.70081139999999997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0.65600689999999995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0.66169540000000004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0.68586389999999997</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0.67921569999999998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0.72069320000000003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0.71703170000000005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0.72817129999999997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0.74392749999999996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0.74882629999999994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0.87381699999999995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0.86520549999999996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0.88107040000000003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0.90125239999999995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0.90096730000000003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0.75747620000000004</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2.6390299999999998E-2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4.7111500000000001E-2</c:v>
                </c:pt>
                <c:pt idx="1">
                  <c:v>5.9871800000000003E-2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1.3602700000000001E-2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0.19541230000000001</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0.78311989999999998</c:v>
                </c:pt>
                <c:pt idx="1">
                  <c:v>0.63017869999999998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0.97894729999999996</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0.97949339999999996</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0.98076920000000001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0.98286289999999998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0.98602049999999997</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0.92604169999999997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0.91666669999999995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0.92377050000000005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0.92862809999999996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0.65328470000000005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0.60520609999999997</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0.60212770000000004</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0.63615299999999997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0.64184399999999997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0.75894989999999996</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0.68888890000000003</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0.68664559999999997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0.71526190000000001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0.72957419999999995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0.68377089999999996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0.65286619999999995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0.70994760000000001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0.68438909999999997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0.70960449999999997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0.51708759999999998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0.63171690000000003</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0.67617859999999996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0.67457180000000005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0.71293799999999996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0.78538280000000005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0.74062499999999998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0.74432989999999999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0.75609760000000004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0.76897320000000002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0.89339619999999997</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0.88445890000000005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0.90015719999999999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0.91184330000000002</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0.90818030000000005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0.75133220000000001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0.74578009999999995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0.75359540000000003</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0.78481599999999996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0.78657180000000004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0.88475389999999998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0.86266089999999995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0.85729279999999997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0.85388129999999995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0.89407740000000002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0.68326750000000003</c:v>
                </c:pt>
                <c:pt idx="2">
                  <c:v>0.68343089999999995</c:v>
                </c:pt>
                <c:pt idx="3">
                  <c:v>0.69789009999999996</c:v>
                </c:pt>
                <c:pt idx="4">
                  <c:v>0.59700310000000001</c:v>
                </c:pt>
                <c:pt idx="5">
                  <c:v>0.81735950000000002</c:v>
                </c:pt>
                <c:pt idx="6">
                  <c:v>0.85069300000000003</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7.5027000000000002E-3</c:v>
                </c:pt>
                <c:pt idx="1">
                  <c:v>0</c:v>
                </c:pt>
                <c:pt idx="2">
                  <c:v>0</c:v>
                </c:pt>
                <c:pt idx="3">
                  <c:v>0</c:v>
                </c:pt>
                <c:pt idx="4">
                  <c:v>2.6196299999999999E-2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5.4339999999999999E-2</c:v>
                </c:pt>
                <c:pt idx="1">
                  <c:v>7.55826E-2</c:v>
                </c:pt>
                <c:pt idx="2">
                  <c:v>7.0036799999999996E-2</c:v>
                </c:pt>
                <c:pt idx="3">
                  <c:v>7.9499799999999995E-2</c:v>
                </c:pt>
                <c:pt idx="4">
                  <c:v>7.24741E-2</c:v>
                </c:pt>
                <c:pt idx="5">
                  <c:v>5.44503E-2</c:v>
                </c:pt>
                <c:pt idx="6">
                  <c:v>4.9627400000000002E-2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3.6022800000000001E-2</c:v>
                </c:pt>
                <c:pt idx="1">
                  <c:v>1.41479E-2</c:v>
                </c:pt>
                <c:pt idx="2">
                  <c:v>6.3899999999999998E-3</c:v>
                </c:pt>
                <c:pt idx="3">
                  <c:v>1.14628E-2</c:v>
                </c:pt>
                <c:pt idx="4">
                  <c:v>3.2419700000000003E-2</c:v>
                </c:pt>
                <c:pt idx="5">
                  <c:v>1.11033E-2</c:v>
                </c:pt>
                <c:pt idx="6">
                  <c:v>6.1961999999999998E-3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0.76918869999999995</c:v>
                </c:pt>
                <c:pt idx="1">
                  <c:v>0.71291610000000005</c:v>
                </c:pt>
                <c:pt idx="2">
                  <c:v>0.70879349999999997</c:v>
                </c:pt>
                <c:pt idx="3">
                  <c:v>0.73325090000000004</c:v>
                </c:pt>
                <c:pt idx="4">
                  <c:v>0.64363709999999996</c:v>
                </c:pt>
                <c:pt idx="5">
                  <c:v>0.85673010000000005</c:v>
                </c:pt>
                <c:pt idx="6">
                  <c:v>0.85980330000000005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0.87134500000000004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0.83820459999999997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0.82921809999999996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0.85523380000000004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0.85858579999999995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0.87295080000000003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0.81107099999999999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0.81198590000000004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0.81886789999999998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0.85788790000000004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0.85974649999999997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0.87128709999999998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0.89500420000000003</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0.81288340000000003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0.80845069999999997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0.8387097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0.81914900000000002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0.83194670000000004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0.78761060000000005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0.77468349999999997</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0.77111110000000005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0.78820959999999995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0.74951080000000003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0.88047140000000002</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0.8774885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0.88512519999999995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0.86987270000000005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0.89636610000000005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0.81827110000000003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0.8234783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0.82473390000000002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0.84083600000000003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0.84556310000000001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0.76546389999999997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0.76724139999999996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0.76709400000000005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0.76794660000000003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0.7604457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0.78521940000000001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0.78647690000000003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0.80135820000000002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0.75963720000000001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0.76367620000000003</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0.73253489999999999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1.27837E-2</c:v>
                </c:pt>
                <c:pt idx="1">
                  <c:v>4.0902000000000004E-3</c:v>
                </c:pt>
                <c:pt idx="2">
                  <c:v>1.7382499999999999E-2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2.8722399999999999E-2</c:v>
                </c:pt>
                <c:pt idx="1">
                  <c:v>6.7402799999999999E-2</c:v>
                </c:pt>
                <c:pt idx="2">
                  <c:v>7.0639999999999994E-2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1.1078299999999999E-2</c:v>
                </c:pt>
                <c:pt idx="1">
                  <c:v>1.05605E-2</c:v>
                </c:pt>
                <c:pt idx="2">
                  <c:v>1.24697E-2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0.89669909999999997</c:v>
                </c:pt>
                <c:pt idx="1">
                  <c:v>0.74567119999999998</c:v>
                </c:pt>
                <c:pt idx="2">
                  <c:v>0.67511370000000004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0.83880600000000005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0.82792659999999996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0.86137280000000005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0.79270320000000005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0.79983859999999996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0.82312339999999995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0.51866409999999996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0.50466200000000005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0.51673639999999998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0.52653490000000003</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0.54160509999999995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0.5768586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0.57523440000000003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0.57516040000000002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0.59084789999999998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0.59794259999999999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0.83949759999999995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0.8170134</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0.82976260000000002</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0.87096770000000001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0.86129029999999995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0.67349199999999998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0.65984399999999999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0.67216869999999995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0.69182949999999999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0.68501270000000003</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0.74408830000000004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0.72921499999999995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0.73716280000000001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0.74159220000000003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0.74140019999999995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0.34867140000000002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0.40926400000000002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0.48821989999999998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0.43067490000000003</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0.49242419999999998</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0.46938780000000002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0.50726139999999997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0.92164279999999998</c:v>
                </c:pt>
                <c:pt idx="2">
                  <c:v>0.98211170000000003</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8.8626999999999994E-3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6.6474099999999994E-2</c:v>
                </c:pt>
                <c:pt idx="1">
                  <c:v>3.3553300000000001E-2</c:v>
                </c:pt>
                <c:pt idx="2">
                  <c:v>1.2762799999999999E-2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8.829E-3</c:v>
                </c:pt>
                <c:pt idx="1">
                  <c:v>3.0994999999999998E-3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5.1254999999999998E-3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0.71111919999999995</c:v>
                </c:pt>
                <c:pt idx="1">
                  <c:v>0.93729799999999996</c:v>
                </c:pt>
                <c:pt idx="2">
                  <c:v>0.98645340000000004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0.50509009999999999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0.51938499999999999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0.5780383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0.59616499999999994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0.60501389999999999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0.84677829999999998</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0.83191780000000004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0.8428274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0.86269649999999998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0.8587593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0.87729420000000002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0.87009349999999996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0.87895880000000004</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0.89448749999999999</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0.87127100000000002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0.60548120000000005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0.58860400000000002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0.5937829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0.62081589999999998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0.651702</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0.75928010000000001</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0.74114170000000001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0.77222780000000002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0.75903609999999999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0.79069769999999995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0.26931569999999999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0.28865980000000002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0.25244620000000001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0.29841899999999999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0.28672569999999997</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8.7878313000000006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8.7811927999999995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8.7837151999999996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8.8866891999999993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8.8969240000000003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0.38396619999999998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0.38403619999999999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0.3888122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0.39130429999999999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0.4087248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2</c:v>
                </c:pt>
                <c:pt idx="2">
                  <c:v>7</c:v>
                </c:pt>
                <c:pt idx="3">
                  <c:v>16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57</c:v>
                </c:pt>
                <c:pt idx="1">
                  <c:v>57</c:v>
                </c:pt>
                <c:pt idx="2">
                  <c:v>52</c:v>
                </c:pt>
                <c:pt idx="3">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c:v>
                </c:pt>
                <c:pt idx="1">
                  <c:v>2</c:v>
                </c:pt>
                <c:pt idx="2">
                  <c:v>2</c:v>
                </c:pt>
                <c:pt idx="3">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8</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52</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7.1910999999999997E-3</c:v>
                </c:pt>
                <c:pt idx="1">
                  <c:v>1.2438299999999999E-2</c:v>
                </c:pt>
                <c:pt idx="2">
                  <c:v>1.25349E-2</c:v>
                </c:pt>
                <c:pt idx="3">
                  <c:v>1.73362E-2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5.1505299999999997E-2</c:v>
                </c:pt>
                <c:pt idx="1">
                  <c:v>4.1454600000000001E-2</c:v>
                </c:pt>
                <c:pt idx="2">
                  <c:v>3.92558E-2</c:v>
                </c:pt>
                <c:pt idx="3">
                  <c:v>7.3188799999999998E-2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1.2222999999999999E-3</c:v>
                </c:pt>
                <c:pt idx="3">
                  <c:v>9.3877000000000006E-3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0.14584069999999999</c:v>
                </c:pt>
                <c:pt idx="1">
                  <c:v>0.17506060000000001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0.81322329999999998</c:v>
                </c:pt>
                <c:pt idx="1">
                  <c:v>0.78502879999999997</c:v>
                </c:pt>
                <c:pt idx="2">
                  <c:v>0.83794480000000005</c:v>
                </c:pt>
                <c:pt idx="3">
                  <c:v>0.57803070000000001</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0.71788949999999996</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2.4398000000000002E-3</c:v>
                </c:pt>
                <c:pt idx="2">
                  <c:v>1.5547099999999999E-2</c:v>
                </c:pt>
                <c:pt idx="3">
                  <c:v>3.9163000000000002E-3</c:v>
                </c:pt>
                <c:pt idx="4">
                  <c:v>1.2083699999999999E-2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4.5428299999999998E-2</c:v>
                </c:pt>
                <c:pt idx="1">
                  <c:v>7.1564199999999994E-2</c:v>
                </c:pt>
                <c:pt idx="2">
                  <c:v>5.5760799999999999E-2</c:v>
                </c:pt>
                <c:pt idx="3">
                  <c:v>7.0459599999999997E-2</c:v>
                </c:pt>
                <c:pt idx="4">
                  <c:v>9.1535599999999995E-2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6.7675000000000001E-3</c:v>
                </c:pt>
                <c:pt idx="1">
                  <c:v>1.08161E-2</c:v>
                </c:pt>
                <c:pt idx="2">
                  <c:v>0</c:v>
                </c:pt>
                <c:pt idx="3">
                  <c:v>8.6110000000000006E-3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9.5855300000000004E-2</c:v>
                </c:pt>
                <c:pt idx="3">
                  <c:v>0.35097319999999999</c:v>
                </c:pt>
                <c:pt idx="4">
                  <c:v>0.39881290000000003</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0.73965239999999999</c:v>
                </c:pt>
                <c:pt idx="1">
                  <c:v>0.68418990000000002</c:v>
                </c:pt>
                <c:pt idx="2">
                  <c:v>0.85848999999999998</c:v>
                </c:pt>
                <c:pt idx="3">
                  <c:v>0.59567490000000001</c:v>
                </c:pt>
                <c:pt idx="4">
                  <c:v>0.54056000000000004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Kent and Medway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2,615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5,671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16959977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11027337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1,999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250493908"/>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02438613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161906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411260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0915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299651"/>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555210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88329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966238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647787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773333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342111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304607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496231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529169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391936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6723522"/>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8516255"/>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514787346"/>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1520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81396838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870352790"/>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414429060"/>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87510667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14815015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1143627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53014477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60155223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92057985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928922644"/>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649030555"/>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23805202"/>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2998307165"/>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72995139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51298404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111045448"/>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79458463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15634379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84646225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31929236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509745558"/>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946742200"/>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697140790"/>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76471182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80786248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3498729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616716492"/>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620183960"/>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19278488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40654671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92147545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34963324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4185207756"/>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93590560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33081599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483553725"/>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032909202"/>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21907466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61545847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559961358"/>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602230207"/>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07319758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729180"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Kent and Medway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04091046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64850774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353416078"/>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813250641"/>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598081" y="622300"/>
            <a:ext cx="2680542"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Kent and Medway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13994897"/>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357316858"/>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643734182"/>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964294410"/>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98195644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03621402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74435577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24327675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730806246"/>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041169857"/>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30182123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16585863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514956907"/>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90555351"/>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38514088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652732829"/>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06801797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56218992"/>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05564944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06907698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36371776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10778644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704080054"/>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143172685"/>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004787026"/>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25819288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63438618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7652135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626835219"/>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99979677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2981074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13235956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449496191"/>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143595617"/>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986571293"/>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01874440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591972486"/>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82071940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82034961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50368767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027769270"/>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25449722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85186103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4720396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955195647"/>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304836568"/>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83774959"/>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21361347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635322319"/>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18578499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429063377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41179115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809853405"/>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27374691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17972586"/>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44518551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84160345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991466262"/>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150715277"/>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23137989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86786432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34726827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191166681"/>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00728231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13640329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52049771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96769253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85696990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05761616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00074460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16352944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83813277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426769175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38237417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712811770"/>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314884883"/>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858832531"/>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636948692"/>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858925312"/>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6771967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59332886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2807011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365117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9717117"/>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309071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346483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0404174"/>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845175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51073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628024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987461753"/>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930658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8190311"/>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48729417"/>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0091174"/>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786540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0403513"/>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969785"/>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6622883"/>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353810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8225624"/>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7407751"/>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455800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439426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154815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757994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933144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888719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4037584"/>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1403041"/>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364185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334746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937867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5564354"/>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529084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76560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456605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1764604"/>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8493522"/>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9504665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4531720"/>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546741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5154816"/>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17775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204452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057638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4308084"/>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010058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861839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23878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0545821"/>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622077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800778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1913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872122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56058614"/>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3176654"/>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319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0932891"/>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9364705"/>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909485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241992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154600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522906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78960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1381054"/>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952591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751402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6178982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84360501"/>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575751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612726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1764536"/>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87108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045969"/>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0620036"/>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226360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590241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536705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382256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208134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28789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655781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9646392"/>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746511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0378427"/>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37781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110465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523136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549723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1709897"/>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435108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953132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3969149"/>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642378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7394581"/>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2148091"/>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648919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346642"/>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135425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041158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229465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568423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798385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0244485"/>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5676575"/>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0679820"/>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25221703"/>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748533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8091063"/>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037665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881795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23240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612965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3583810"/>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937210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695045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935332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1893400"/>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172050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120293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0646281"/>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596718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0393347"/>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60924104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Maidstone and Tunbridge Wells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Dartford and Gravesham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Medway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Kent Hospitals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8387090"/>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3832944892"/>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QKS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Kent And Medway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598081" y="622300"/>
            <a:ext cx="2680542" cy="276999"/>
          </a:xfrm>
          <a:prstGeom prst="rect">
            <a:avLst/>
          </a:prstGeom>
          <a:noFill/>
        </p:spPr>
        <p:txBody>
          <a:bodyPr wrap="none" rtlCol="0">
            <a:spAutoFit/>
          </a:bodyPr>
          <a:lstStyle/>
          <a:p>
            <a:pPr algn="r"/>
            <a:r>
              <a:rPr lang="en-GB" sz="1200" b="1" noProof="0">
                <a:solidFill>
                  <a:srgbClr val="336E9F"/>
                </a:solidFill>
                <a:latin typeface="Arial"/>
                <a:cs typeface="Arial"/>
              </a:rPr>
              <a:t>Kent and Medway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28689</Words>
  <Application>Microsoft Office PowerPoint</Application>
  <PresentationFormat>Custom</PresentationFormat>
  <Paragraphs>7037</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2026-06-26T16:15:49Z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