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1.4120999999999999E-3</c:v>
                </c:pt>
                <c:pt idx="1">
                  <c:v>2.60097E-2</c:v>
                </c:pt>
                <c:pt idx="2">
                  <c:v>9.7543000000000005E-3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5.4638300000000001E-2</c:v>
                </c:pt>
                <c:pt idx="1">
                  <c:v>6.1258399999999998E-2</c:v>
                </c:pt>
                <c:pt idx="2">
                  <c:v>2.7856100000000002E-2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4.5371999999999999E-3</c:v>
                </c:pt>
                <c:pt idx="1">
                  <c:v>1.0224499999999999E-2</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2.9726099999999998E-2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0.90571049999999997</c:v>
                </c:pt>
                <c:pt idx="1">
                  <c:v>0.8716623</c:v>
                </c:pt>
                <c:pt idx="2">
                  <c:v>0.96090070000000005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0.81668350000000001</c:v>
                </c:pt>
                <c:pt idx="8">
                  <c:v>0.70378839999999998</c:v>
                </c:pt>
                <c:pt idx="9">
                  <c:v>0.77192859999999996</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5.0169000000000004E-3</c:v>
                </c:pt>
                <c:pt idx="1">
                  <c:v>1.4920999999999999E-3</c:v>
                </c:pt>
                <c:pt idx="2">
                  <c:v>8.0900000000000001E-5</c:v>
                </c:pt>
                <c:pt idx="3">
                  <c:v>2.5623999999999998E-3</c:v>
                </c:pt>
                <c:pt idx="4">
                  <c:v>1.8638999999999999E-3</c:v>
                </c:pt>
                <c:pt idx="5">
                  <c:v>2.4871999999999998E-2</c:v>
                </c:pt>
                <c:pt idx="6">
                  <c:v>5.6915999999999998E-3</c:v>
                </c:pt>
                <c:pt idx="7">
                  <c:v>0</c:v>
                </c:pt>
                <c:pt idx="8">
                  <c:v>0</c:v>
                </c:pt>
                <c:pt idx="9">
                  <c:v>0</c:v>
                </c:pt>
                <c:pt idx="10">
                  <c:v>6.3258700000000001E-2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4.0543900000000001E-2</c:v>
                </c:pt>
                <c:pt idx="1">
                  <c:v>4.3893500000000002E-2</c:v>
                </c:pt>
                <c:pt idx="2">
                  <c:v>5.1722799999999999E-2</c:v>
                </c:pt>
                <c:pt idx="3">
                  <c:v>8.8760500000000006E-2</c:v>
                </c:pt>
                <c:pt idx="4">
                  <c:v>6.93883E-2</c:v>
                </c:pt>
                <c:pt idx="5">
                  <c:v>5.0208099999999999E-2</c:v>
                </c:pt>
                <c:pt idx="6">
                  <c:v>4.74025E-2</c:v>
                </c:pt>
                <c:pt idx="7">
                  <c:v>5.7208299999999997E-2</c:v>
                </c:pt>
                <c:pt idx="8">
                  <c:v>9.3780199999999994E-2</c:v>
                </c:pt>
                <c:pt idx="9">
                  <c:v>7.3897699999999997E-2</c:v>
                </c:pt>
                <c:pt idx="10">
                  <c:v>0.12469769999999999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1.4028000000000001E-3</c:v>
                </c:pt>
                <c:pt idx="2">
                  <c:v>2.47432E-2</c:v>
                </c:pt>
                <c:pt idx="3">
                  <c:v>5.2033000000000001E-3</c:v>
                </c:pt>
                <c:pt idx="4">
                  <c:v>3.8495000000000001E-3</c:v>
                </c:pt>
                <c:pt idx="5">
                  <c:v>1.7574000000000001E-3</c:v>
                </c:pt>
                <c:pt idx="6">
                  <c:v>7.9926000000000007E-3</c:v>
                </c:pt>
                <c:pt idx="7">
                  <c:v>2.5082299999999998E-2</c:v>
                </c:pt>
                <c:pt idx="8">
                  <c:v>0</c:v>
                </c:pt>
                <c:pt idx="9">
                  <c:v>1.3150200000000001E-2</c:v>
                </c:pt>
                <c:pt idx="10">
                  <c:v>6.0632999999999998E-3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7.7721200000000004E-2</c:v>
                </c:pt>
                <c:pt idx="1">
                  <c:v>0.1243291</c:v>
                </c:pt>
                <c:pt idx="2">
                  <c:v>6.3709600000000005E-2</c:v>
                </c:pt>
                <c:pt idx="3">
                  <c:v>0.16616069999999999</c:v>
                </c:pt>
                <c:pt idx="4">
                  <c:v>0.12706609999999999</c:v>
                </c:pt>
                <c:pt idx="5">
                  <c:v>0.1027454</c:v>
                </c:pt>
                <c:pt idx="6">
                  <c:v>0.14982999999999999</c:v>
                </c:pt>
                <c:pt idx="7">
                  <c:v>0.101026</c:v>
                </c:pt>
                <c:pt idx="8">
                  <c:v>0.20243140000000001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0.90626189999999995</c:v>
                </c:pt>
                <c:pt idx="1">
                  <c:v>0.8689924</c:v>
                </c:pt>
                <c:pt idx="2">
                  <c:v>0.88298449999999995</c:v>
                </c:pt>
                <c:pt idx="3">
                  <c:v>0.82026549999999998</c:v>
                </c:pt>
                <c:pt idx="4">
                  <c:v>0.84540760000000004</c:v>
                </c:pt>
                <c:pt idx="5">
                  <c:v>0.88279430000000003</c:v>
                </c:pt>
                <c:pt idx="6">
                  <c:v>0.83641270000000001</c:v>
                </c:pt>
                <c:pt idx="7">
                  <c:v>0.84509009999999996</c:v>
                </c:pt>
                <c:pt idx="8">
                  <c:v>0.77991200000000005</c:v>
                </c:pt>
                <c:pt idx="9">
                  <c:v>0.83853770000000005</c:v>
                </c:pt>
                <c:pt idx="10">
                  <c:v>0.77823149999999996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0.86298810000000004</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4.10371E-2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4.2861499999999997E-2</c:v>
                </c:pt>
                <c:pt idx="1">
                  <c:v>8.0246200000000004E-2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1.8581400000000001E-2</c:v>
                </c:pt>
                <c:pt idx="1">
                  <c:v>1.2419400000000001E-2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0.87953079999999995</c:v>
                </c:pt>
                <c:pt idx="1">
                  <c:v>0.81657659999999999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4.1910799999999998E-2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0.21480859999999999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4.2374200000000001E-2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8.9752890000000001</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0.37777470000000002</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4.7092000000000002E-3</c:v>
                </c:pt>
                <c:pt idx="1">
                  <c:v>1.8345799999999999E-2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3.9638899999999998E-2</c:v>
                </c:pt>
                <c:pt idx="1">
                  <c:v>4.7188500000000001E-2</c:v>
                </c:pt>
                <c:pt idx="2">
                  <c:v>0.15380460000000001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7.3872E-3</c:v>
                </c:pt>
                <c:pt idx="2">
                  <c:v>4.0625799999999997E-2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8.5438399999999998E-2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0.89076449999999996</c:v>
                </c:pt>
                <c:pt idx="1">
                  <c:v>0.8773898</c:v>
                </c:pt>
                <c:pt idx="2">
                  <c:v>0.39658130000000003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1.1945600000000001E-2</c:v>
                </c:pt>
                <c:pt idx="1">
                  <c:v>1.951E-4</c:v>
                </c:pt>
                <c:pt idx="2">
                  <c:v>6.1064999999999999E-3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0.14099539999999999</c:v>
                </c:pt>
                <c:pt idx="1">
                  <c:v>6.3024399999999994E-2</c:v>
                </c:pt>
                <c:pt idx="2">
                  <c:v>7.3363200000000003E-2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8.4489999999999999E-3</c:v>
                </c:pt>
                <c:pt idx="2">
                  <c:v>6.3654000000000002E-3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0.60045090000000001</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0.33722800000000003</c:v>
                </c:pt>
                <c:pt idx="1">
                  <c:v>0.80058960000000001</c:v>
                </c:pt>
                <c:pt idx="2">
                  <c:v>0.66856309999999997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0.3999511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4.0912400000000002E-2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9.7453799999999993E-2</c:v>
                </c:pt>
                <c:pt idx="1">
                  <c:v>0.1341262</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7.8280000000000005E-4</c:v>
                </c:pt>
                <c:pt idx="1">
                  <c:v>5.9078800000000001E-2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0.48835430000000002</c:v>
                </c:pt>
                <c:pt idx="1">
                  <c:v>0.4389922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2.8881000000000002E-3</c:v>
                </c:pt>
                <c:pt idx="1">
                  <c:v>1.7315000000000001E-2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8.49467E-2</c:v>
                </c:pt>
                <c:pt idx="1">
                  <c:v>0.1555609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3.8454000000000001E-3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0.38621329999999998</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0.63795100000000005</c:v>
                </c:pt>
                <c:pt idx="1">
                  <c:v>0.56155730000000004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0.79648609999999997</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0.79308250000000002</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0.78115120000000005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0.78036810000000001</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0.77743139999999999</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0.84992639999999997</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0.85039370000000003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0.84664130000000004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0.83908749999999999</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0.85189800000000004</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0.92276009999999997</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0.92616580000000004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0.93795870000000003</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0.93790430000000002</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0.93298630000000005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3.37709E-2</c:v>
                </c:pt>
                <c:pt idx="1">
                  <c:v>1.50519E-2</c:v>
                </c:pt>
                <c:pt idx="2">
                  <c:v>3.1676099999999999E-2</c:v>
                </c:pt>
                <c:pt idx="3">
                  <c:v>4.6766000000000004E-3</c:v>
                </c:pt>
                <c:pt idx="4">
                  <c:v>4.0416300000000002E-2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6.3668299999999997E-2</c:v>
                </c:pt>
                <c:pt idx="1">
                  <c:v>6.1482599999999998E-2</c:v>
                </c:pt>
                <c:pt idx="2">
                  <c:v>3.9715E-2</c:v>
                </c:pt>
                <c:pt idx="3">
                  <c:v>3.19814E-2</c:v>
                </c:pt>
                <c:pt idx="4">
                  <c:v>5.3537000000000001E-2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6.0675E-3</c:v>
                </c:pt>
                <c:pt idx="1">
                  <c:v>1.1898E-3</c:v>
                </c:pt>
                <c:pt idx="2">
                  <c:v>5.3416000000000002E-3</c:v>
                </c:pt>
                <c:pt idx="3">
                  <c:v>3.3609E-3</c:v>
                </c:pt>
                <c:pt idx="4">
                  <c:v>9.1216999999999999E-3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0.81381409999999998</c:v>
                </c:pt>
                <c:pt idx="1">
                  <c:v>0.75248090000000001</c:v>
                </c:pt>
                <c:pt idx="2">
                  <c:v>0.77927199999999996</c:v>
                </c:pt>
                <c:pt idx="3">
                  <c:v>0.8572031</c:v>
                </c:pt>
                <c:pt idx="4">
                  <c:v>0.86582119999999996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0.75550119999999998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0.7893114</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0.79201679999999997</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0.80383800000000005</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0.79778669999999996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0.6330498</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0.66792450000000003</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0.68143620000000005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0.70794389999999996</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0.67651519999999998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0.75622920000000005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0.74378489999999997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0.76705140000000005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0.77072410000000002</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0.78289470000000005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0.72632890000000006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0.71908399999999995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0.73880990000000002</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0.75092349999999997</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0.75596140000000001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0.70407719999999996</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0.74810399999999999</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0.80898870000000001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0.82952650000000006</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0.8158609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0.93722629999999996</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0.94367049999999997</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0.94594590000000001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0.95973149999999996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0.94993819999999995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0.79050419999999999</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0.77622800000000003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0.79886509999999999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0.82013510000000001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0.81059190000000003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0.96151900000000001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0.96321270000000003</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0.96963820000000001</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0.95660500000000004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0.96095180000000002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0.87220450000000005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0.88227429999999996</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0.87441550000000001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0.87701229999999997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0.88936539999999997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0.8943217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0.89829579999999998</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0.91069460000000002</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0.90611819999999998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0.91658859999999998</c:v>
                </c:pt>
                <c:pt idx="1">
                  <c:v>0.81645440000000002</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1.2854900000000001E-2</c:v>
                </c:pt>
                <c:pt idx="3">
                  <c:v>1.26809E-2</c:v>
                </c:pt>
                <c:pt idx="4">
                  <c:v>2.4440999999999998E-3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2.5612900000000001E-2</c:v>
                </c:pt>
                <c:pt idx="1">
                  <c:v>4.97574E-2</c:v>
                </c:pt>
                <c:pt idx="2">
                  <c:v>5.8120499999999999E-2</c:v>
                </c:pt>
                <c:pt idx="3">
                  <c:v>5.2109299999999997E-2</c:v>
                </c:pt>
                <c:pt idx="4">
                  <c:v>2.4171100000000001E-2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1.5342999999999999E-3</c:v>
                </c:pt>
                <c:pt idx="1">
                  <c:v>4.0526E-3</c:v>
                </c:pt>
                <c:pt idx="2">
                  <c:v>2.08407E-2</c:v>
                </c:pt>
                <c:pt idx="3">
                  <c:v>9.3574000000000001E-3</c:v>
                </c:pt>
                <c:pt idx="4">
                  <c:v>6.9309999999999999E-4</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0.93141070000000004</c:v>
                </c:pt>
                <c:pt idx="1">
                  <c:v>0.84886879999999998</c:v>
                </c:pt>
                <c:pt idx="2">
                  <c:v>0.77701629999999999</c:v>
                </c:pt>
                <c:pt idx="3">
                  <c:v>0.80453019999999997</c:v>
                </c:pt>
                <c:pt idx="4">
                  <c:v>0.94858819999999999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0.80896780000000001</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0.83076919999999999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0.83008850000000001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0.84970409999999996</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0.86437819999999999</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0.82874999999999999</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0.83392770000000005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0.84016820000000003</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0.85226080000000004</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0.85649319999999995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0.72519800000000001</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0.70455829999999997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0.74357470000000003</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0.76309660000000001</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0.58097169999999998</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0.59941230000000001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0.61089870000000002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0.75694790000000001</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0.81107099999999999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0.8477865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0.85697259999999997</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0.86795679999999997</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0.79522619999999999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0.80998970000000003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0.80095539999999998</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0.80939810000000001</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0.81642020000000004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0.82940910000000001</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0.82639649999999998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0.8447694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0.84966589999999997</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0.8327118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0.68496420000000002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0.69626169999999998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0.72497659999999997</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0.73958330000000005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0.7277228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0.76212380000000002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0.77653059999999996</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0.77707000000000004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0.7897246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0.781393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0.86701300000000003</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0.88827500000000004</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0.90858209999999995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0.92599390000000004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0.93183170000000004</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0.75532330000000003</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2.4422300000000001E-2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5.1417299999999999E-2</c:v>
                </c:pt>
                <c:pt idx="1">
                  <c:v>6.3807900000000001E-2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1.16347E-2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0.1932594</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0.78503080000000003</c:v>
                </c:pt>
                <c:pt idx="1">
                  <c:v>0.67364449999999998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0.99163179999999995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0.98477150000000002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0.98232319999999995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0.99017200000000005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0.98926009999999998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0.93480030000000003</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0.94100300000000003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0.94881890000000002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0.94249510000000003</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0.94647879999999995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0.68101029999999996</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0.63875000000000004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0.6596535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0.67444570000000004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0.68292679999999995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0.74681240000000004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0.68998800000000005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0.71097560000000004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0.72013649999999996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0.74473069999999997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0.68248180000000003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0.68878170000000005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0.72924180000000005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0.70157659999999999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0.74087159999999996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0.63258429999999999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0.65714289999999997</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0.69452449999999999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0.72391019999999995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0.7428572</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0.81557740000000001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0.79478059999999995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0.77078380000000002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0.77753059999999996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0.77854670000000004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0.89718880000000001</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0.88662790000000002</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0.90517239999999999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0.89923229999999998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0.90772129999999995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0.79614839999999998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0.80787039999999999</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0.81357950000000001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0.82020439999999994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0.81775969999999998</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0.88294930000000005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0.86771849999999995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0.88083540000000005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0.86059909999999995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0.88070179999999998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0.68313650000000004</c:v>
                </c:pt>
                <c:pt idx="2">
                  <c:v>0.68290329999999999</c:v>
                </c:pt>
                <c:pt idx="3">
                  <c:v>0.69770160000000003</c:v>
                </c:pt>
                <c:pt idx="4">
                  <c:v>0.59700310000000001</c:v>
                </c:pt>
                <c:pt idx="5">
                  <c:v>0.81723250000000003</c:v>
                </c:pt>
                <c:pt idx="6">
                  <c:v>0.85041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7.0521000000000004E-3</c:v>
                </c:pt>
                <c:pt idx="1">
                  <c:v>0</c:v>
                </c:pt>
                <c:pt idx="2">
                  <c:v>0</c:v>
                </c:pt>
                <c:pt idx="3">
                  <c:v>0</c:v>
                </c:pt>
                <c:pt idx="4">
                  <c:v>2.5752899999999999E-2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5.5241400000000003E-2</c:v>
                </c:pt>
                <c:pt idx="1">
                  <c:v>7.5844499999999995E-2</c:v>
                </c:pt>
                <c:pt idx="2">
                  <c:v>7.1092000000000002E-2</c:v>
                </c:pt>
                <c:pt idx="3">
                  <c:v>7.9876900000000001E-2</c:v>
                </c:pt>
                <c:pt idx="4">
                  <c:v>7.3360900000000007E-2</c:v>
                </c:pt>
                <c:pt idx="5">
                  <c:v>5.4704200000000001E-2</c:v>
                </c:pt>
                <c:pt idx="6">
                  <c:v>5.0193399999999999E-2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3.5572100000000002E-2</c:v>
                </c:pt>
                <c:pt idx="1">
                  <c:v>1.4017E-2</c:v>
                </c:pt>
                <c:pt idx="2">
                  <c:v>5.8624000000000002E-3</c:v>
                </c:pt>
                <c:pt idx="3">
                  <c:v>1.12742E-2</c:v>
                </c:pt>
                <c:pt idx="4">
                  <c:v>3.1976200000000003E-2</c:v>
                </c:pt>
                <c:pt idx="5">
                  <c:v>1.09763E-2</c:v>
                </c:pt>
                <c:pt idx="6">
                  <c:v>5.9132000000000004E-3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0.78135390000000005</c:v>
                </c:pt>
                <c:pt idx="1">
                  <c:v>0.74665539999999997</c:v>
                </c:pt>
                <c:pt idx="2">
                  <c:v>0.74332569999999998</c:v>
                </c:pt>
                <c:pt idx="3">
                  <c:v>0.75014930000000002</c:v>
                </c:pt>
                <c:pt idx="4">
                  <c:v>0.68595010000000001</c:v>
                </c:pt>
                <c:pt idx="5">
                  <c:v>0.84076499999999998</c:v>
                </c:pt>
                <c:pt idx="6">
                  <c:v>0.87240779999999996</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0.89667560000000002</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0.87395959999999995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0.87649880000000002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0.87010080000000001</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0.87167629999999996</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0.86693960000000003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0.83011049999999997</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0.84059950000000005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0.83891760000000004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0.84321480000000004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0.86825050000000004</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0.86581779999999997</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0.88352269999999999</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0.82874619999999999</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0.8592592</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0.83838389999999996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0.85470089999999999</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0.84353739999999999</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0.81081080000000005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0.84365780000000001</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0.80188680000000001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0.82295079999999998</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0.80909089999999995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0.88814009999999999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0.90136570000000005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0.88468159999999996</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0.88322369999999994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0.88149350000000004</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0.8558211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0.86936519999999995</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0.86923070000000002</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0.86865669999999995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0.86909449999999999</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0.75699749999999999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0.75968990000000003</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0.76872960000000001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0.77872790000000003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0.77938149999999995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0.81016949999999999</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0.82051280000000004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0.83678160000000001</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0.77741930000000004</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0.77926419999999996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0.77064220000000005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1.1589800000000001E-2</c:v>
                </c:pt>
                <c:pt idx="1">
                  <c:v>2.9112000000000001E-3</c:v>
                </c:pt>
                <c:pt idx="2">
                  <c:v>1.5134099999999999E-2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3.1110200000000001E-2</c:v>
                </c:pt>
                <c:pt idx="1">
                  <c:v>6.9760600000000006E-2</c:v>
                </c:pt>
                <c:pt idx="2">
                  <c:v>7.5136800000000004E-2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9.8843999999999998E-3</c:v>
                </c:pt>
                <c:pt idx="1">
                  <c:v>9.3816000000000004E-3</c:v>
                </c:pt>
                <c:pt idx="2">
                  <c:v>1.0221299999999999E-2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0.93209059999999999</c:v>
                </c:pt>
                <c:pt idx="1">
                  <c:v>0.78155739999999996</c:v>
                </c:pt>
                <c:pt idx="2">
                  <c:v>0.71993640000000003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0.86411150000000003</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0.84060400000000002</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0.8452769</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0.8334956</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0.83333330000000005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0.83464570000000005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0.53016549999999996</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0.50982959999999999</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0.55326229999999998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0.58355800000000002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0.57974680000000001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0.58831710000000004</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0.57853109999999996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0.6127167</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0.63027149999999998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0.61967209999999995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0.86324789999999996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0.87727909999999998</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0.88433910000000004</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0.90669509999999998</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0.89913160000000003</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0.70181819999999995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0.7125551</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0.72537660000000004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0.7302594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0.72222220000000004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0.74596949999999995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0.74101479999999997</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0.74972369999999999</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0.76692139999999998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0.74711439999999996</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0.43248180000000003</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0.48717949999999999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0.5129589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0.53825860000000003</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0.54347829999999997</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0.54778890000000002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0.56865469999999996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0.92039930000000003</c:v>
                </c:pt>
                <c:pt idx="2">
                  <c:v>0.98127209999999998</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7.3851000000000003E-3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6.9429400000000002E-2</c:v>
                </c:pt>
                <c:pt idx="1">
                  <c:v>3.6040299999999997E-2</c:v>
                </c:pt>
                <c:pt idx="2">
                  <c:v>1.4441799999999999E-2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7.3512999999999998E-3</c:v>
                </c:pt>
                <c:pt idx="1">
                  <c:v>1.856E-3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4.2859999999999999E-3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0.74898960000000003</c:v>
                </c:pt>
                <c:pt idx="1">
                  <c:v>0.94704480000000002</c:v>
                </c:pt>
                <c:pt idx="2">
                  <c:v>0.98942640000000004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0.54101440000000001</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0.5667953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0.6303318</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0.63451389999999996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0.63714280000000001</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0.88020180000000003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0.87197939999999996</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0.86762360000000005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0.87759450000000006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0.87595710000000004</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0.90770569999999995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0.89406099999999999</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0.90211339999999995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0.90869089999999997</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0.88959659999999996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0.64198189999999999</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0.62468029999999997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0.64822139999999995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0.66757489999999997</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0.66561110000000001</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0.77276909999999999</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0.79567569999999999</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0.80139369999999999</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0.81444439999999996</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0.80555560000000004</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0.34514919999999999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0.3454545</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0.31701030000000002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0.36049379999999998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0.33886260000000001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8.9139508999999997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8.9045620000000003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8.9086409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8.9869213000000006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8.9911413000000007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0.3717201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0.37117899999999998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0.38194440000000002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0.40686270000000002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0.38981559999999998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c:v>
                </c:pt>
                <c:pt idx="2">
                  <c:v>2</c:v>
                </c:pt>
                <c:pt idx="3">
                  <c:v>7</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50</c:v>
                </c:pt>
                <c:pt idx="1">
                  <c:v>59</c:v>
                </c:pt>
                <c:pt idx="2">
                  <c:v>59</c:v>
                </c:pt>
                <c:pt idx="3">
                  <c:v>52</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11</c:v>
                </c:pt>
                <c:pt idx="1">
                  <c:v>1</c:v>
                </c:pt>
                <c:pt idx="2">
                  <c:v>0</c:v>
                </c:pt>
                <c:pt idx="3">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0</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59</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2</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5.9604000000000002E-3</c:v>
                </c:pt>
                <c:pt idx="1">
                  <c:v>1.0764900000000001E-2</c:v>
                </c:pt>
                <c:pt idx="2">
                  <c:v>1.1078299999999999E-2</c:v>
                </c:pt>
                <c:pt idx="3">
                  <c:v>1.4549599999999999E-2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5.3966699999999999E-2</c:v>
                </c:pt>
                <c:pt idx="1">
                  <c:v>4.4801399999999998E-2</c:v>
                </c:pt>
                <c:pt idx="2">
                  <c:v>4.2168900000000002E-2</c:v>
                </c:pt>
                <c:pt idx="3">
                  <c:v>7.8761899999999996E-2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0</c:v>
                </c:pt>
                <c:pt idx="3">
                  <c:v>6.6011999999999998E-3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0.14460999999999999</c:v>
                </c:pt>
                <c:pt idx="1">
                  <c:v>0.17338719999999999</c:v>
                </c:pt>
                <c:pt idx="2">
                  <c:v>0.1267684</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0.82794959999999995</c:v>
                </c:pt>
                <c:pt idx="1">
                  <c:v>0.814469</c:v>
                </c:pt>
                <c:pt idx="2">
                  <c:v>0.86315439999999999</c:v>
                </c:pt>
                <c:pt idx="3">
                  <c:v>0.62000580000000005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0.71601780000000004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1.0543E-3</c:v>
                </c:pt>
                <c:pt idx="2">
                  <c:v>1.4589700000000001E-2</c:v>
                </c:pt>
                <c:pt idx="3">
                  <c:v>2.4134999999999998E-3</c:v>
                </c:pt>
                <c:pt idx="4">
                  <c:v>1.06497E-2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4.9171699999999999E-2</c:v>
                </c:pt>
                <c:pt idx="1">
                  <c:v>7.4335200000000004E-2</c:v>
                </c:pt>
                <c:pt idx="2">
                  <c:v>5.7675499999999998E-2</c:v>
                </c:pt>
                <c:pt idx="3">
                  <c:v>7.3465000000000003E-2</c:v>
                </c:pt>
                <c:pt idx="4">
                  <c:v>9.4403500000000001E-2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4.8957999999999996E-3</c:v>
                </c:pt>
                <c:pt idx="1">
                  <c:v>9.4306000000000008E-3</c:v>
                </c:pt>
                <c:pt idx="2">
                  <c:v>0</c:v>
                </c:pt>
                <c:pt idx="3">
                  <c:v>7.1082999999999997E-3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9.4897899999999993E-2</c:v>
                </c:pt>
                <c:pt idx="3">
                  <c:v>0.35097319999999999</c:v>
                </c:pt>
                <c:pt idx="4">
                  <c:v>0.39737889999999998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0.74859339999999996</c:v>
                </c:pt>
                <c:pt idx="1">
                  <c:v>0.72242450000000002</c:v>
                </c:pt>
                <c:pt idx="2">
                  <c:v>0.89605060000000003</c:v>
                </c:pt>
                <c:pt idx="3">
                  <c:v>0.6280597</c:v>
                </c:pt>
                <c:pt idx="4">
                  <c:v>0.5854374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Humber and North Yorkshire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1,994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3,776</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53</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875671681"/>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4,048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1,994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834367342"/>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4224619090"/>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03150902"/>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1,994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1856865"/>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4329836"/>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637301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0987802"/>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1664555"/>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004049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7002041"/>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107837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675845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771648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86570724"/>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541821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72363"/>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620423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137859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7655527"/>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81128204"/>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89335295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075701262"/>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269504111"/>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239427727"/>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392087614"/>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68374582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400665281"/>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746732434"/>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829008521"/>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140124569"/>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151685665"/>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030357173"/>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529697987"/>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022663847"/>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37461345"/>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991886967"/>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136275887"/>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4274071118"/>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769230779"/>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096510187"/>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130135460"/>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9847845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473996728"/>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737042093"/>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05497543"/>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304529927"/>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4024715845"/>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14730563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99017844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97624266"/>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783827640"/>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830563653"/>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27222739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424601594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44193259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895029208"/>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64093420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34675174"/>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276319364"/>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74325360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04057652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4011528229"/>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591173089"/>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45607258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15361359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23245491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794976" y="622300"/>
            <a:ext cx="348364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Humber and North Yorkshire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674953250"/>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81318115"/>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90971172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4261277743"/>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9973385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89540171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299402266"/>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29678466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49098528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159882994"/>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148024378"/>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78873781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79252208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94045446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68044388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80118311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966051569"/>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5077258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75950281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488517392"/>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032369327"/>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526491222"/>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87280153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378067308"/>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828432517"/>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11880463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4094724651"/>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720723968"/>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5379999"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Humber and North Yorkshire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229119007"/>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468222415"/>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51608726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74950391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325288247"/>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596870007"/>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410528416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744142397"/>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97511638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89659928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30574207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63703461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419060771"/>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211174204"/>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615249577"/>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685134566"/>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26875516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945013419"/>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1138388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806159374"/>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48885261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983396999"/>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674754298"/>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05492819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741116705"/>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788230759"/>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295163486"/>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994038956"/>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59124905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791864610"/>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493216196"/>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220544181"/>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379443982"/>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395057113"/>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725421590"/>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666607597"/>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624083001"/>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175685313"/>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900028310"/>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767612343"/>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80160150"/>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55097440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670390683"/>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4571854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392068455"/>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74238973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653596021"/>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298697633"/>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74389277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64368921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84596951"/>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22854405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824296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3098061"/>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29451"/>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9983696"/>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680079"/>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5382702"/>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1215272"/>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1520779"/>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5826202"/>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937822635"/>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37636595"/>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7442059"/>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3963126"/>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806456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6915832"/>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0065048"/>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6353752"/>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016217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9996315"/>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5316460"/>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1239291"/>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3211467"/>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06216716"/>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8071296"/>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019877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74427193"/>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17528080"/>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991770"/>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23205588"/>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0569096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2399309"/>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0433699"/>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06005525"/>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0759377"/>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90476779"/>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077310"/>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059809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67955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2262836"/>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8261585"/>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795634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34928157"/>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69583762"/>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47291881"/>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5316884"/>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0600706"/>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8175504"/>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3686562"/>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46304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8070980"/>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28822598"/>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653660"/>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6796050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437300"/>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391423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509360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52176900"/>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3723726"/>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04069882"/>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28983449"/>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7767586"/>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088292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827466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302728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5186461"/>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849675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7846257"/>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8450327"/>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2711258"/>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9392964"/>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938769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0653036"/>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4410411"/>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0743053"/>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95072189"/>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0817815"/>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097474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193865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249798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3670766"/>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1857343"/>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7610032"/>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8500189"/>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3527516"/>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520768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4532887"/>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61005380"/>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7734024"/>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056119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2106086"/>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60924615"/>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4130243"/>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673299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819489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3782886"/>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1295405"/>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271609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6544325"/>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9728626"/>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9067952"/>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76371638"/>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2682699"/>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8660357"/>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7337451"/>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6400488"/>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260187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4424919"/>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3643963"/>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6666142"/>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5410905"/>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94943"/>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07790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17015042"/>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263047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8747198"/>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248318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7997803"/>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344720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0634897"/>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3585195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6554192"/>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355974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494316"/>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103680844"/>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Harrogate and District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RCB</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York and Scarborough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Hull University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Northern Lincolnshire and Goole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4761447"/>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290329217"/>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QOQ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Humber And North Yorkshire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3794976" y="622300"/>
            <a:ext cx="3483647" cy="276999"/>
          </a:xfrm>
          <a:prstGeom prst="rect">
            <a:avLst/>
          </a:prstGeom>
          <a:noFill/>
        </p:spPr>
        <p:txBody>
          <a:bodyPr wrap="none" rtlCol="0">
            <a:spAutoFit/>
          </a:bodyPr>
          <a:lstStyle/>
          <a:p>
            <a:pPr algn="r"/>
            <a:r>
              <a:rPr lang="en-GB" sz="1200" b="1" noProof="0">
                <a:solidFill>
                  <a:srgbClr val="336E9F"/>
                </a:solidFill>
                <a:latin typeface="Arial"/>
                <a:cs typeface="Arial"/>
              </a:rPr>
              <a:t>Humber and North Yorkshire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28502</Words>
  <Application>Microsoft Office PowerPoint</Application>
  <PresentationFormat>Custom</PresentationFormat>
  <Paragraphs>7007</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2026-06-26T16:15:46Z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