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79.xml" ContentType="application/vnd.openxmlformats-officedocument.drawingml.chart+xml"/>
  <Override PartName="/ppt/charts/style63.xml" ContentType="application/vnd.ms-office.chartstyle+xml"/>
  <Override PartName="/ppt/charts/colors63.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6"/>
  </p:notesMasterIdLst>
  <p:sldIdLst>
    <p:sldId id="257" r:id="rId6"/>
    <p:sldId id="363" r:id="rId7"/>
    <p:sldId id="258" r:id="rId8"/>
    <p:sldId id="350" r:id="rId9"/>
    <p:sldId id="343" r:id="rId10"/>
    <p:sldId id="344" r:id="rId11"/>
    <p:sldId id="345" r:id="rId12"/>
    <p:sldId id="346" r:id="rId13"/>
    <p:sldId id="365"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 id="328" r:id="rId75"/>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32" Type="http://schemas.openxmlformats.org/officeDocument/2006/relationships/slide" Target="slides/slide27.xml"/><Relationship Id="rId37" Type="http://schemas.openxmlformats.org/officeDocument/2006/relationships/slide" Target="slides/slide32.xml"/><Relationship Id="rId53" Type="http://schemas.openxmlformats.org/officeDocument/2006/relationships/slide" Target="slides/slide48.xml"/><Relationship Id="rId58" Type="http://schemas.openxmlformats.org/officeDocument/2006/relationships/slide" Target="slides/slide53.xml"/><Relationship Id="rId74" Type="http://schemas.openxmlformats.org/officeDocument/2006/relationships/slide" Target="slides/slide69.xml"/><Relationship Id="rId79" Type="http://schemas.openxmlformats.org/officeDocument/2006/relationships/theme" Target="theme/theme1.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presProps" Target="pres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openxmlformats.org/officeDocument/2006/relationships/tableStyles" Target="tableStyle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slide" Target="slides/slide70.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viewProps" Target="viewProps.xml"/><Relationship Id="rId8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notesMaster" Target="notesMasters/notesMaster1.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 Id="rId24" Type="http://schemas.openxmlformats.org/officeDocument/2006/relationships/slide" Target="slides/slide19.xml"/><Relationship Id="rId40" Type="http://schemas.openxmlformats.org/officeDocument/2006/relationships/slide" Target="slides/slide35.xml"/><Relationship Id="rId45" Type="http://schemas.openxmlformats.org/officeDocument/2006/relationships/slide" Target="slides/slide40.xml"/><Relationship Id="rId66" Type="http://schemas.openxmlformats.org/officeDocument/2006/relationships/slide" Target="slides/slide6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63.xml"/><Relationship Id="rId1" Type="http://schemas.microsoft.com/office/2011/relationships/chartStyle" Target="style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0.88503089999999995</c:v>
                </c:pt>
                <c:pt idx="1">
                  <c:v>0.78636919999999999</c:v>
                </c:pt>
                <c:pt idx="2">
                  <c:v>0.93266349999999998</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1.2566999999999999E-3</c:v>
                </c:pt>
                <c:pt idx="1">
                  <c:v>2.5762299999999998E-2</c:v>
                </c:pt>
                <c:pt idx="2">
                  <c:v>9.5914999999999993E-3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5.4949100000000001E-2</c:v>
                </c:pt>
                <c:pt idx="1">
                  <c:v>6.17534E-2</c:v>
                </c:pt>
                <c:pt idx="2">
                  <c:v>2.8181700000000001E-2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4.3817999999999999E-3</c:v>
                </c:pt>
                <c:pt idx="1">
                  <c:v>9.9769999999999998E-3</c:v>
                </c:pt>
                <c:pt idx="2">
                  <c:v>0</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5.4381600000000002E-2</c:v>
                </c:pt>
                <c:pt idx="1">
                  <c:v>0.11613809999999999</c:v>
                </c:pt>
                <c:pt idx="2">
                  <c:v>2.9563300000000001E-2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0.91911750000000003</c:v>
                </c:pt>
                <c:pt idx="1">
                  <c:v>0.85472239999999999</c:v>
                </c:pt>
                <c:pt idx="2">
                  <c:v>0.9659027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0.876718</c:v>
                </c:pt>
                <c:pt idx="1">
                  <c:v>0.82748129999999998</c:v>
                </c:pt>
                <c:pt idx="2">
                  <c:v>0.85699519999999996</c:v>
                </c:pt>
                <c:pt idx="3">
                  <c:v>0.72808470000000003</c:v>
                </c:pt>
                <c:pt idx="4">
                  <c:v>0.78954930000000001</c:v>
                </c:pt>
                <c:pt idx="5">
                  <c:v>0.82041719999999996</c:v>
                </c:pt>
                <c:pt idx="6">
                  <c:v>0.78908339999999999</c:v>
                </c:pt>
                <c:pt idx="7">
                  <c:v>0.81339799999999995</c:v>
                </c:pt>
                <c:pt idx="8">
                  <c:v>0.69101900000000005</c:v>
                </c:pt>
                <c:pt idx="9">
                  <c:v>0.76099280000000002</c:v>
                </c:pt>
                <c:pt idx="10">
                  <c:v>0.67003570000000001</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5.4089000000000003E-3</c:v>
                </c:pt>
                <c:pt idx="1">
                  <c:v>0</c:v>
                </c:pt>
                <c:pt idx="2">
                  <c:v>0</c:v>
                </c:pt>
                <c:pt idx="3">
                  <c:v>0</c:v>
                </c:pt>
                <c:pt idx="4">
                  <c:v>0</c:v>
                </c:pt>
                <c:pt idx="5">
                  <c:v>2.5237099999999998E-2</c:v>
                </c:pt>
                <c:pt idx="6">
                  <c:v>2.5484000000000001E-3</c:v>
                </c:pt>
                <c:pt idx="7">
                  <c:v>0</c:v>
                </c:pt>
                <c:pt idx="8">
                  <c:v>0</c:v>
                </c:pt>
                <c:pt idx="9">
                  <c:v>0</c:v>
                </c:pt>
                <c:pt idx="10">
                  <c:v>6.3115599999999994E-2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3.9759700000000002E-2</c:v>
                </c:pt>
                <c:pt idx="1">
                  <c:v>4.9680200000000001E-2</c:v>
                </c:pt>
                <c:pt idx="2">
                  <c:v>5.73812E-2</c:v>
                </c:pt>
                <c:pt idx="3">
                  <c:v>0.1123422</c:v>
                </c:pt>
                <c:pt idx="4">
                  <c:v>8.9681700000000003E-2</c:v>
                </c:pt>
                <c:pt idx="5">
                  <c:v>4.9477899999999998E-2</c:v>
                </c:pt>
                <c:pt idx="6">
                  <c:v>5.3689000000000001E-2</c:v>
                </c:pt>
                <c:pt idx="7">
                  <c:v>6.3779199999999994E-2</c:v>
                </c:pt>
                <c:pt idx="8">
                  <c:v>0.11931890000000001</c:v>
                </c:pt>
                <c:pt idx="9">
                  <c:v>9.5769099999999996E-2</c:v>
                </c:pt>
                <c:pt idx="10">
                  <c:v>0.1249839</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0</c:v>
                </c:pt>
                <c:pt idx="1">
                  <c:v>0</c:v>
                </c:pt>
                <c:pt idx="2">
                  <c:v>2.1913999999999999E-2</c:v>
                </c:pt>
                <c:pt idx="3">
                  <c:v>0</c:v>
                </c:pt>
                <c:pt idx="4">
                  <c:v>0</c:v>
                </c:pt>
                <c:pt idx="5">
                  <c:v>2.1224999999999998E-3</c:v>
                </c:pt>
                <c:pt idx="6">
                  <c:v>4.8493E-3</c:v>
                </c:pt>
                <c:pt idx="7">
                  <c:v>2.1796800000000002E-2</c:v>
                </c:pt>
                <c:pt idx="8">
                  <c:v>0</c:v>
                </c:pt>
                <c:pt idx="9">
                  <c:v>2.2144999999999999E-3</c:v>
                </c:pt>
                <c:pt idx="10">
                  <c:v>5.9201999999999996E-3</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7.8113299999999997E-2</c:v>
                </c:pt>
                <c:pt idx="1">
                  <c:v>0.1228385</c:v>
                </c:pt>
                <c:pt idx="2">
                  <c:v>6.3709600000000005E-2</c:v>
                </c:pt>
                <c:pt idx="3">
                  <c:v>0.1595731</c:v>
                </c:pt>
                <c:pt idx="4">
                  <c:v>0.120769</c:v>
                </c:pt>
                <c:pt idx="5">
                  <c:v>0.1027454</c:v>
                </c:pt>
                <c:pt idx="6">
                  <c:v>0.14982999999999999</c:v>
                </c:pt>
                <c:pt idx="7">
                  <c:v>0.101026</c:v>
                </c:pt>
                <c:pt idx="8">
                  <c:v>0.1896621</c:v>
                </c:pt>
                <c:pt idx="9">
                  <c:v>0.1410235</c:v>
                </c:pt>
                <c:pt idx="10">
                  <c:v>0.1359446</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0.90610789999999997</c:v>
                </c:pt>
                <c:pt idx="1">
                  <c:v>0.87447350000000001</c:v>
                </c:pt>
                <c:pt idx="2">
                  <c:v>0.91153980000000001</c:v>
                </c:pt>
                <c:pt idx="3">
                  <c:v>0.77577240000000003</c:v>
                </c:pt>
                <c:pt idx="4">
                  <c:v>0.85051160000000003</c:v>
                </c:pt>
                <c:pt idx="5">
                  <c:v>0.86413530000000005</c:v>
                </c:pt>
                <c:pt idx="6">
                  <c:v>0.83694290000000005</c:v>
                </c:pt>
                <c:pt idx="7">
                  <c:v>0.84703510000000004</c:v>
                </c:pt>
                <c:pt idx="8">
                  <c:v>0.74746040000000002</c:v>
                </c:pt>
                <c:pt idx="9">
                  <c:v>0.79202740000000005</c:v>
                </c:pt>
                <c:pt idx="10">
                  <c:v>0.78164960000000006</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0.86307529999999999</c:v>
                </c:pt>
                <c:pt idx="1">
                  <c:v>0.71567860000000005</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0</c:v>
                </c:pt>
                <c:pt idx="1">
                  <c:v>4.07871E-2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4.2687099999999999E-2</c:v>
                </c:pt>
                <c:pt idx="1">
                  <c:v>8.0746299999999993E-2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1.86686E-2</c:v>
                </c:pt>
                <c:pt idx="1">
                  <c:v>1.21694E-2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7.5568999999999997E-2</c:v>
                </c:pt>
                <c:pt idx="1">
                  <c:v>0.15061859999999999</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0.89506680000000005</c:v>
                </c:pt>
                <c:pt idx="1">
                  <c:v>0.82978680000000005</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8.7662037000000002</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4.0605099999999998E-2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0.21742</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4.1068500000000001E-2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-8.0652972999999992</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9.0177083000000007</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0.87021349999999997</c:v>
                </c:pt>
                <c:pt idx="1">
                  <c:v>0.82514940000000003</c:v>
                </c:pt>
                <c:pt idx="2">
                  <c:v>0.37741950000000002</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4.4422999999999997E-3</c:v>
                </c:pt>
                <c:pt idx="1">
                  <c:v>1.80815E-2</c:v>
                </c:pt>
                <c:pt idx="2">
                  <c:v>0</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4.0172699999999999E-2</c:v>
                </c:pt>
                <c:pt idx="1">
                  <c:v>4.7717099999999998E-2</c:v>
                </c:pt>
                <c:pt idx="2">
                  <c:v>0.15451500000000001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0</c:v>
                </c:pt>
                <c:pt idx="1">
                  <c:v>7.1228999999999997E-3</c:v>
                </c:pt>
                <c:pt idx="2">
                  <c:v>4.0270599999999997E-2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8.5171499999999997E-2</c:v>
                </c:pt>
                <c:pt idx="1">
                  <c:v>0.1019292</c:v>
                </c:pt>
                <c:pt idx="2">
                  <c:v>0.42779489999999998</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0.90203429999999996</c:v>
                </c:pt>
                <c:pt idx="1">
                  <c:v>0.87051730000000005</c:v>
                </c:pt>
                <c:pt idx="2">
                  <c:v>0.52512389999999998</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0.2466082</c:v>
                </c:pt>
                <c:pt idx="1">
                  <c:v>0.77098789999999995</c:v>
                </c:pt>
                <c:pt idx="2">
                  <c:v>0.60464969999999996</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1.45919E-2</c:v>
                </c:pt>
                <c:pt idx="1">
                  <c:v>6.8800000000000003E-4</c:v>
                </c:pt>
                <c:pt idx="2">
                  <c:v>5.6572000000000002E-3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0.13570280000000001</c:v>
                </c:pt>
                <c:pt idx="1">
                  <c:v>6.2038500000000003E-2</c:v>
                </c:pt>
                <c:pt idx="2">
                  <c:v>7.4261999999999995E-2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2.1261000000000001E-3</c:v>
                </c:pt>
                <c:pt idx="1">
                  <c:v>8.9420000000000003E-3</c:v>
                </c:pt>
                <c:pt idx="2">
                  <c:v>5.9160000000000003E-3</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0.60097100000000003</c:v>
                </c:pt>
                <c:pt idx="1">
                  <c:v>0.1573436</c:v>
                </c:pt>
                <c:pt idx="2">
                  <c:v>0.30951519999999999</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0.36569489999999999</c:v>
                </c:pt>
                <c:pt idx="1">
                  <c:v>0.79878000000000005</c:v>
                </c:pt>
                <c:pt idx="2">
                  <c:v>0.65552520000000003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0.39982250000000003</c:v>
                </c:pt>
                <c:pt idx="1">
                  <c:v>0.30599589999999999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0</c:v>
                </c:pt>
                <c:pt idx="1">
                  <c:v>3.9990299999999999E-2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9.7711000000000006E-2</c:v>
                </c:pt>
                <c:pt idx="1">
                  <c:v>0.13597039999999999</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6.5419999999999996E-4</c:v>
                </c:pt>
                <c:pt idx="1">
                  <c:v>5.8156800000000002E-2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0.50181229999999999</c:v>
                </c:pt>
                <c:pt idx="1">
                  <c:v>0.45988669999999998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0.47133960000000003</c:v>
                </c:pt>
                <c:pt idx="1">
                  <c:v>0.51630350000000003</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0.59422109999999995</c:v>
                </c:pt>
                <c:pt idx="1">
                  <c:v>0.44091089999999999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2.5904000000000001E-3</c:v>
                </c:pt>
                <c:pt idx="1">
                  <c:v>1.83503E-2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8.5542000000000007E-2</c:v>
                </c:pt>
                <c:pt idx="1">
                  <c:v>0.1534903</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3.5477E-3</c:v>
                </c:pt>
                <c:pt idx="1">
                  <c:v>0</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0.31409870000000001</c:v>
                </c:pt>
                <c:pt idx="1">
                  <c:v>0.3872486</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0.64675360000000004</c:v>
                </c:pt>
                <c:pt idx="1">
                  <c:v>0.54471610000000004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0.82735040000000004</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0.79830509999999999</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0.78658539999999999</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0.79921920000000002</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0.82795030000000003</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0.83342839999999996</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0.84344859999999999</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0.80351729999999999</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0.82170980000000005</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0.82719900000000002</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0.9167672</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0.92303139999999995</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0.93064309999999995</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0.91647060000000002</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0.91846050000000001</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0.76574019999999998</c:v>
                </c:pt>
                <c:pt idx="1">
                  <c:v>0.70510790000000001</c:v>
                </c:pt>
                <c:pt idx="2">
                  <c:v>0.72528300000000001</c:v>
                </c:pt>
                <c:pt idx="3">
                  <c:v>0.84019529999999998</c:v>
                </c:pt>
                <c:pt idx="4">
                  <c:v>0.7843734</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3.3640200000000002E-2</c:v>
                </c:pt>
                <c:pt idx="1">
                  <c:v>1.4746499999999999E-2</c:v>
                </c:pt>
                <c:pt idx="2">
                  <c:v>3.1238100000000001E-2</c:v>
                </c:pt>
                <c:pt idx="3">
                  <c:v>4.2941999999999998E-3</c:v>
                </c:pt>
                <c:pt idx="4">
                  <c:v>4.0104000000000001E-2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6.3929600000000003E-2</c:v>
                </c:pt>
                <c:pt idx="1">
                  <c:v>6.20934E-2</c:v>
                </c:pt>
                <c:pt idx="2">
                  <c:v>4.0591099999999998E-2</c:v>
                </c:pt>
                <c:pt idx="3">
                  <c:v>3.2745999999999997E-2</c:v>
                </c:pt>
                <c:pt idx="4">
                  <c:v>5.4161500000000001E-2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5.9367999999999999E-3</c:v>
                </c:pt>
                <c:pt idx="1">
                  <c:v>8.8440000000000003E-4</c:v>
                </c:pt>
                <c:pt idx="2">
                  <c:v>4.9036000000000001E-3</c:v>
                </c:pt>
                <c:pt idx="3">
                  <c:v>2.9786000000000001E-3</c:v>
                </c:pt>
                <c:pt idx="4">
                  <c:v>8.8094000000000002E-3</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0.13075320000000001</c:v>
                </c:pt>
                <c:pt idx="1">
                  <c:v>0.21716769999999999</c:v>
                </c:pt>
                <c:pt idx="2">
                  <c:v>0.1979843</c:v>
                </c:pt>
                <c:pt idx="3">
                  <c:v>0.1197858</c:v>
                </c:pt>
                <c:pt idx="4">
                  <c:v>0.1125517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0.86924679999999999</c:v>
                </c:pt>
                <c:pt idx="1">
                  <c:v>0.78283230000000004</c:v>
                </c:pt>
                <c:pt idx="2">
                  <c:v>0.7948904</c:v>
                </c:pt>
                <c:pt idx="3">
                  <c:v>0.8799266</c:v>
                </c:pt>
                <c:pt idx="4">
                  <c:v>0.87123229999999996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0.75840339999999995</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0.75703860000000001</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0.77651079999999995</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0.75783780000000001</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0.76741440000000005</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0.60629310000000003</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0.64660499999999999</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0.64569540000000003</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0.62870890000000001</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0.64818019999999998</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0.75538530000000004</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0.79222649999999994</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0.78107420000000005</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0.78065459999999998</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0.78647500000000004</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0.7363113</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0.75928600000000002</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0.75452200000000003</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0.75663720000000001</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0.78068300000000002</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0.70624050000000005</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0.84339310000000001</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0.86656359999999999</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0.86703909999999995</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0.95254240000000001</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0.95779400000000003</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0.94484409999999996</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0.95560489999999998</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0.94482330000000003</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0.7853907</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0.78991599999999995</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0.78640189999999999</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0.78048779999999995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0.7963886</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0.95697080000000001</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0.95809739999999999</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0.95797279999999996</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0.97043480000000004</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0.96743299999999999</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0.86208960000000001</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0.84610810000000003</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0.85686269999999998</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0.86817900000000003</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0.85781669999999999</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0.92330829999999997</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0.92921240000000005</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0.92456899999999997</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0.92494929999999997</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0.92055549999999997</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0.91657189999999999</c:v>
                </c:pt>
                <c:pt idx="1">
                  <c:v>0.81643840000000001</c:v>
                </c:pt>
                <c:pt idx="2">
                  <c:v>0.73892690000000005</c:v>
                </c:pt>
                <c:pt idx="3">
                  <c:v>0.75007820000000003</c:v>
                </c:pt>
                <c:pt idx="4">
                  <c:v>0.93173229999999996</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0</c:v>
                </c:pt>
                <c:pt idx="1">
                  <c:v>0</c:v>
                </c:pt>
                <c:pt idx="2">
                  <c:v>1.2881099999999999E-2</c:v>
                </c:pt>
                <c:pt idx="3">
                  <c:v>1.2685699999999999E-2</c:v>
                </c:pt>
                <c:pt idx="4">
                  <c:v>2.4285999999999999E-3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2.56463E-2</c:v>
                </c:pt>
                <c:pt idx="1">
                  <c:v>4.9789399999999998E-2</c:v>
                </c:pt>
                <c:pt idx="2">
                  <c:v>5.8067899999999999E-2</c:v>
                </c:pt>
                <c:pt idx="3">
                  <c:v>5.2099699999999999E-2</c:v>
                </c:pt>
                <c:pt idx="4">
                  <c:v>2.4202000000000001E-2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1.5177000000000001E-3</c:v>
                </c:pt>
                <c:pt idx="1">
                  <c:v>4.0366000000000004E-3</c:v>
                </c:pt>
                <c:pt idx="2">
                  <c:v>2.0867E-2</c:v>
                </c:pt>
                <c:pt idx="3">
                  <c:v>9.3621999999999993E-3</c:v>
                </c:pt>
                <c:pt idx="4">
                  <c:v>6.7759999999999999E-4</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5.62642E-2</c:v>
                </c:pt>
                <c:pt idx="1">
                  <c:v>0.12973560000000001</c:v>
                </c:pt>
                <c:pt idx="2">
                  <c:v>0.16925709999999999</c:v>
                </c:pt>
                <c:pt idx="3">
                  <c:v>0.17577419999999999</c:v>
                </c:pt>
                <c:pt idx="4">
                  <c:v>4.0959500000000003E-2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0.91986780000000001</c:v>
                </c:pt>
                <c:pt idx="1">
                  <c:v>0.83358410000000005</c:v>
                </c:pt>
                <c:pt idx="2">
                  <c:v>0.82426290000000002</c:v>
                </c:pt>
                <c:pt idx="3">
                  <c:v>0.80284390000000005</c:v>
                </c:pt>
                <c:pt idx="4">
                  <c:v>0.94778600000000002</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0.82667389999999996</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0.85545400000000005</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0.85340320000000003</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0.86485020000000001</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0.86738349999999997</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0.84733559999999997</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0.87186900000000001</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0.86862439999999996</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0.87714150000000002</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0.8759979</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0.72231049999999997</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0.75040260000000003</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0.74411930000000004</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0.75762439999999998</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0.75920520000000002</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0.62476900000000002</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0.62812769999999996</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0.63470760000000004</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0.73023249999999995</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0.80617490000000003</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0.85439229999999999</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0.86180210000000002</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0.8556764</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0.78834950000000004</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0.79922219999999999</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0.81338949999999999</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0.81741710000000001</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0.80804290000000001</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0.81845999999999997</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0.83316270000000003</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0.83058299999999996</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0.84308649999999996</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0.84018009999999999</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0.71803850000000002</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0.75408430000000004</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0.75607559999999996</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0.75693860000000002</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0.72990069999999996</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0.77481840000000002</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0.79072019999999998</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0.77632270000000003</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0.80527890000000002</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0.78930480000000003</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0.90216759999999996</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0.9198847</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0.93050429999999995</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0.93782089999999996</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0.9366544</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0.75318160000000001</c:v>
                </c:pt>
                <c:pt idx="1">
                  <c:v>0.62516400000000005</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0</c:v>
                </c:pt>
                <c:pt idx="1">
                  <c:v>2.3028699999999999E-2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5.5700800000000002E-2</c:v>
                </c:pt>
                <c:pt idx="1">
                  <c:v>6.6595100000000004E-2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1.0241E-2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0.1911177</c:v>
                </c:pt>
                <c:pt idx="1">
                  <c:v>0.27497120000000003</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0.79682660000000005</c:v>
                </c:pt>
                <c:pt idx="1">
                  <c:v>0.6770661</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0.98931619999999998</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0.98818479999999997</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0.98634820000000001</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0.99691989999999997</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0.99302330000000005</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0.93275859999999999</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0.93989549999999999</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0.94963370000000003</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0.95189880000000004</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0.93827159999999998</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0.68514649999999999</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0.64895829999999999</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0.69837590000000005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0.6869748</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0.71731449999999997</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0.75600000000000001</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0.71399590000000002</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0.74103140000000001</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0.75914630000000005</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0.76966939999999995</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0.70837539999999999</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0.7245935</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0.73015870000000005</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0.72256100000000001</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0.7482837</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0.61226990000000003</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0.67336680000000004</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0.75190840000000003</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0.74971160000000003</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0.7555267</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0.8116371</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0.80239519999999998</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0.78227570000000002</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0.79004969999999997</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0.82603819999999994</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0.89331210000000005</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0.90819669999999997</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0.90172890000000006</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0.91921569999999997</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0.90689350000000002</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0.80696900000000005</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0.80022260000000001</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0.80915110000000001</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0.82263509999999995</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0.83088240000000002</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0.89285709999999996</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0.89835730000000003</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0.88620690000000002</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0.90184050000000004</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0.89327140000000005</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0.74428320000000003</c:v>
                </c:pt>
                <c:pt idx="1">
                  <c:v>0.68375430000000004</c:v>
                </c:pt>
                <c:pt idx="2">
                  <c:v>0.68327349999999998</c:v>
                </c:pt>
                <c:pt idx="3">
                  <c:v>0.69798839999999995</c:v>
                </c:pt>
                <c:pt idx="4">
                  <c:v>0.59700310000000001</c:v>
                </c:pt>
                <c:pt idx="5">
                  <c:v>0.81777319999999998</c:v>
                </c:pt>
                <c:pt idx="6">
                  <c:v>0.85068239999999995</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7.4266000000000002E-3</c:v>
                </c:pt>
                <c:pt idx="1">
                  <c:v>0</c:v>
                </c:pt>
                <c:pt idx="2">
                  <c:v>0</c:v>
                </c:pt>
                <c:pt idx="3">
                  <c:v>0</c:v>
                </c:pt>
                <c:pt idx="4">
                  <c:v>2.6246100000000001E-2</c:v>
                </c:pt>
                <c:pt idx="5">
                  <c:v>0</c:v>
                </c:pt>
                <c:pt idx="6">
                  <c:v>0</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5.44923E-2</c:v>
                </c:pt>
                <c:pt idx="1">
                  <c:v>7.4608900000000006E-2</c:v>
                </c:pt>
                <c:pt idx="2">
                  <c:v>7.03516E-2</c:v>
                </c:pt>
                <c:pt idx="3">
                  <c:v>7.9303299999999993E-2</c:v>
                </c:pt>
                <c:pt idx="4">
                  <c:v>7.2374599999999997E-2</c:v>
                </c:pt>
                <c:pt idx="5">
                  <c:v>5.3622799999999998E-2</c:v>
                </c:pt>
                <c:pt idx="6">
                  <c:v>4.9648699999999997E-2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3.5946699999999998E-2</c:v>
                </c:pt>
                <c:pt idx="1">
                  <c:v>1.46348E-2</c:v>
                </c:pt>
                <c:pt idx="2">
                  <c:v>6.2325999999999996E-3</c:v>
                </c:pt>
                <c:pt idx="3">
                  <c:v>1.15611E-2</c:v>
                </c:pt>
                <c:pt idx="4">
                  <c:v>3.2469400000000002E-2</c:v>
                </c:pt>
                <c:pt idx="5">
                  <c:v>1.1516999999999999E-2</c:v>
                </c:pt>
                <c:pt idx="6">
                  <c:v>6.1856000000000003E-3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0.1578512</c:v>
                </c:pt>
                <c:pt idx="1">
                  <c:v>0.22700200000000001</c:v>
                </c:pt>
                <c:pt idx="2">
                  <c:v>0.2401423</c:v>
                </c:pt>
                <c:pt idx="3">
                  <c:v>0.21114720000000001</c:v>
                </c:pt>
                <c:pt idx="4">
                  <c:v>0.2719067</c:v>
                </c:pt>
                <c:pt idx="5">
                  <c:v>0.117087</c:v>
                </c:pt>
                <c:pt idx="6">
                  <c:v>9.3483399999999994E-2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0.8209033</c:v>
                </c:pt>
                <c:pt idx="1">
                  <c:v>0.74835390000000002</c:v>
                </c:pt>
                <c:pt idx="2">
                  <c:v>0.7454501</c:v>
                </c:pt>
                <c:pt idx="3">
                  <c:v>0.76195349999999995</c:v>
                </c:pt>
                <c:pt idx="4">
                  <c:v>0.71088510000000005</c:v>
                </c:pt>
                <c:pt idx="5">
                  <c:v>0.85935070000000002</c:v>
                </c:pt>
                <c:pt idx="6">
                  <c:v>0.90639729999999996</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0.88579940000000001</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0.89012100000000005</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0.88071350000000004</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0.89900000000000002</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0.90898880000000004</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0.86218680000000003</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0.85550459999999995</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0.82565379999999999</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0.86862969999999995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0.86020149999999995</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0.87000929999999999</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0.88580490000000001</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0.86787329999999996</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0.83505149999999995</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0.86781609999999998</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0.88262910000000006</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0.85454549999999996</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0.85984850000000002</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0.81124499999999999</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0.84210529999999995</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0.82432430000000001</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0.872</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0.77184470000000005</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0.8913044</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0.90099010000000002</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0.92694810000000005</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0.9300813</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0.91515150000000001</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0.86066450000000005</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0.86206899999999997</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0.86151960000000005</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0.89612009999999998</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0.87737039999999999</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0.73925920000000001</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0.74552689999999999</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0.74381529999999996</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0.78803250000000002</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0.78291619999999995</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0.85167459999999995</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0.80434779999999995</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0.80694980000000005</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0.76712329999999995</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0.82926829999999996</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0.74752470000000004</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0.89669909999999997</c:v>
                </c:pt>
                <c:pt idx="1">
                  <c:v>0.72743139999999995</c:v>
                </c:pt>
                <c:pt idx="2">
                  <c:v>0.65391960000000005</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1.13978E-2</c:v>
                </c:pt>
                <c:pt idx="1">
                  <c:v>2.6513000000000001E-3</c:v>
                </c:pt>
                <c:pt idx="2">
                  <c:v>1.6065200000000002E-2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3.14942E-2</c:v>
                </c:pt>
                <c:pt idx="1">
                  <c:v>7.0280499999999996E-2</c:v>
                </c:pt>
                <c:pt idx="2">
                  <c:v>7.3274699999999998E-2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9.6924000000000003E-3</c:v>
                </c:pt>
                <c:pt idx="1">
                  <c:v>9.1216000000000005E-3</c:v>
                </c:pt>
                <c:pt idx="2">
                  <c:v>1.11524E-2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5.0716499999999998E-2</c:v>
                </c:pt>
                <c:pt idx="1">
                  <c:v>0.1905152</c:v>
                </c:pt>
                <c:pt idx="2">
                  <c:v>0.24558820000000001</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0.93757500000000005</c:v>
                </c:pt>
                <c:pt idx="1">
                  <c:v>0.78323200000000004</c:v>
                </c:pt>
                <c:pt idx="2">
                  <c:v>0.7270103</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0.87192119999999995</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0.89525370000000004</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0.85020240000000002</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0.81717790000000001</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0.84711780000000003</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0.84343429999999997</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0.56838140000000004</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0.58193550000000005</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0.59023060000000005</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0.60481320000000005</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0.60697199999999996</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0.63862759999999996</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0.625</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0.63258029999999998</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0.65844080000000005</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0.63983049999999997</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0.85270270000000004</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0.87834230000000002</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0.88791209999999998</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0.8961713</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0.8902352</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0.71436379999999999</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0.72672840000000005</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0.7186747</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0.74211400000000005</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0.7220259</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0.7359753</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0.76787570000000005</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0.75688080000000002</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0.78674509999999998</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0.73776019999999998</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0.51150629999999997</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0.46386549999999999</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0.55470459999999999</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0.54133640000000005</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0.56079409999999996</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0.59389139999999996</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0.54390249999999996</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0.68669250000000004</c:v>
                </c:pt>
                <c:pt idx="1">
                  <c:v>0.92033350000000003</c:v>
                </c:pt>
                <c:pt idx="2">
                  <c:v>0.98136509999999999</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7.1381999999999999E-3</c:v>
                </c:pt>
                <c:pt idx="1">
                  <c:v>0</c:v>
                </c:pt>
                <c:pt idx="2">
                  <c:v>0</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6.9923200000000005E-2</c:v>
                </c:pt>
                <c:pt idx="1">
                  <c:v>3.61719E-2</c:v>
                </c:pt>
                <c:pt idx="2">
                  <c:v>1.42559E-2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7.1044000000000003E-3</c:v>
                </c:pt>
                <c:pt idx="1">
                  <c:v>1.7902E-3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0.2291417</c:v>
                </c:pt>
                <c:pt idx="1">
                  <c:v>4.1704400000000003E-2</c:v>
                </c:pt>
                <c:pt idx="2">
                  <c:v>4.3790000000000001E-3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0.75680380000000003</c:v>
                </c:pt>
                <c:pt idx="1">
                  <c:v>0.9370174</c:v>
                </c:pt>
                <c:pt idx="2">
                  <c:v>0.9917937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0.58485069999999995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0.6169443</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0.65769230000000001</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0.69607169999999996</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0.654532</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0.88422080000000003</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0.88023660000000004</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0.87810029999999994</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0.91195599999999999</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0.87338360000000004</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0.90799399999999997</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0.90173999999999999</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0.89994529999999995</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0.92160909999999996</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0.9042017</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0.6347933</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0.63474520000000001</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0.65592870000000003</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0.66769800000000001</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0.66644289999999995</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0.79256959999999999</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0.81891349999999996</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0.81837380000000004</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0.81513409999999997</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0.79639450000000001</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0.34398499999999999</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0.39886579999999999</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0.38805970000000001</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0.35752210000000001</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0.37015500000000001</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8.9261111999999994</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8.9791985000000007</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8.9198494000000004</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9.0711364999999997</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9.0227146000000005</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0.51906410000000003</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0.56399670000000002</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0.55437669999999994</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0.54022009999999998</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0.54724039999999996</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0</c:v>
                </c:pt>
                <c:pt idx="2">
                  <c:v>0</c:v>
                </c:pt>
                <c:pt idx="3">
                  <c:v>1</c:v>
                </c:pt>
                <c:pt idx="4">
                  <c:v>1</c:v>
                </c:pt>
                <c:pt idx="5">
                  <c:v>2</c:v>
                </c:pt>
                <c:pt idx="6">
                  <c:v>4</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38</c:v>
                </c:pt>
                <c:pt idx="1">
                  <c:v>44</c:v>
                </c:pt>
                <c:pt idx="2">
                  <c:v>54</c:v>
                </c:pt>
                <c:pt idx="3">
                  <c:v>53</c:v>
                </c:pt>
                <c:pt idx="4">
                  <c:v>55</c:v>
                </c:pt>
                <c:pt idx="5">
                  <c:v>50</c:v>
                </c:pt>
                <c:pt idx="6">
                  <c:v>56</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23</c:v>
                </c:pt>
                <c:pt idx="1">
                  <c:v>17</c:v>
                </c:pt>
                <c:pt idx="2">
                  <c:v>7</c:v>
                </c:pt>
                <c:pt idx="3">
                  <c:v>7</c:v>
                </c:pt>
                <c:pt idx="4">
                  <c:v>1</c:v>
                </c:pt>
                <c:pt idx="5">
                  <c:v>0</c:v>
                </c:pt>
                <c:pt idx="6">
                  <c:v>1</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General</c:formatCode>
                <c:ptCount val="19"/>
                <c:pt idx="0" formatCode="0">
                  <c:v>0</c:v>
                </c:pt>
              </c:numCache>
            </c:numRef>
          </c:val>
          <c:extLst>
            <c:ext xmlns:c16="http://schemas.microsoft.com/office/drawing/2014/chart" uri="{C3380CC4-5D6E-409C-BE32-E72D297353CC}">
              <c16:uniqueId val="{00000000-1349-4E48-BD19-C6FDCC9DDD5F}"/>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1349-4E48-BD19-C6FDCC9DDD5F}"/>
              </c:ext>
            </c:extLst>
          </c:dPt>
          <c:dPt>
            <c:idx val="1"/>
            <c:invertIfNegative val="0"/>
            <c:bubble3D val="0"/>
            <c:spPr>
              <a:solidFill>
                <a:srgbClr val="DCDDDE"/>
              </a:solidFill>
              <a:ln>
                <a:noFill/>
              </a:ln>
              <a:effectLst/>
            </c:spPr>
            <c:extLst>
              <c:ext xmlns:c16="http://schemas.microsoft.com/office/drawing/2014/chart" uri="{C3380CC4-5D6E-409C-BE32-E72D297353CC}">
                <c16:uniqueId val="{00000004-1349-4E48-BD19-C6FDCC9DDD5F}"/>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General</c:formatCode>
                <c:ptCount val="19"/>
                <c:pt idx="0" formatCode="0">
                  <c:v>51</c:v>
                </c:pt>
              </c:numCache>
            </c:numRef>
          </c:val>
          <c:extLst>
            <c:ext xmlns:c16="http://schemas.microsoft.com/office/drawing/2014/chart" uri="{C3380CC4-5D6E-409C-BE32-E72D297353CC}">
              <c16:uniqueId val="{00000005-1349-4E48-BD19-C6FDCC9DDD5F}"/>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General</c:formatCode>
                <c:ptCount val="19"/>
                <c:pt idx="0" formatCode="0">
                  <c:v>10</c:v>
                </c:pt>
              </c:numCache>
            </c:numRef>
          </c:val>
          <c:extLst>
            <c:ext xmlns:c16="http://schemas.microsoft.com/office/drawing/2014/chart" uri="{C3380CC4-5D6E-409C-BE32-E72D297353CC}">
              <c16:uniqueId val="{00000006-1349-4E48-BD19-C6FDCC9DDD5F}"/>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1349-4E48-BD19-C6FDCC9DDD5F}"/>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1349-4E48-BD19-C6FDCC9DDD5F}"/>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1349-4E48-BD19-C6FDCC9DDD5F}"/>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0.79546289999999997</c:v>
                </c:pt>
                <c:pt idx="1">
                  <c:v>0.77104649999999997</c:v>
                </c:pt>
                <c:pt idx="2">
                  <c:v>0.81998439999999995</c:v>
                </c:pt>
                <c:pt idx="3">
                  <c:v>0.52511010000000002</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5.6587E-3</c:v>
                </c:pt>
                <c:pt idx="1">
                  <c:v>1.04133E-2</c:v>
                </c:pt>
                <c:pt idx="2">
                  <c:v>1.06836E-2</c:v>
                </c:pt>
                <c:pt idx="3">
                  <c:v>1.4517E-2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5.4570100000000003E-2</c:v>
                </c:pt>
                <c:pt idx="1">
                  <c:v>4.5504700000000002E-2</c:v>
                </c:pt>
                <c:pt idx="2">
                  <c:v>4.2958400000000001E-2</c:v>
                </c:pt>
                <c:pt idx="3">
                  <c:v>7.88272E-2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0</c:v>
                </c:pt>
                <c:pt idx="1">
                  <c:v>0</c:v>
                </c:pt>
                <c:pt idx="2">
                  <c:v>0</c:v>
                </c:pt>
                <c:pt idx="3">
                  <c:v>6.5684999999999997E-3</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0.1443083</c:v>
                </c:pt>
                <c:pt idx="1">
                  <c:v>0.17303550000000001</c:v>
                </c:pt>
                <c:pt idx="2">
                  <c:v>0.12637370000000001</c:v>
                </c:pt>
                <c:pt idx="3">
                  <c:v>0.37497720000000001</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0.8401672</c:v>
                </c:pt>
                <c:pt idx="1">
                  <c:v>0.80775770000000002</c:v>
                </c:pt>
                <c:pt idx="2">
                  <c:v>0.8581955</c:v>
                </c:pt>
                <c:pt idx="3">
                  <c:v>0.62096379999999995</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0.71545270000000005</c:v>
                </c:pt>
                <c:pt idx="1">
                  <c:v>0.66748260000000004</c:v>
                </c:pt>
                <c:pt idx="2">
                  <c:v>0.83283680000000004</c:v>
                </c:pt>
                <c:pt idx="3">
                  <c:v>0.56603999999999999</c:v>
                </c:pt>
                <c:pt idx="4">
                  <c:v>0.49756790000000001</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0</c:v>
                </c:pt>
                <c:pt idx="1">
                  <c:v>6.3940000000000004E-4</c:v>
                </c:pt>
                <c:pt idx="2">
                  <c:v>1.4268299999999999E-2</c:v>
                </c:pt>
                <c:pt idx="3">
                  <c:v>1.6850999999999999E-3</c:v>
                </c:pt>
                <c:pt idx="4">
                  <c:v>1.01438E-2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5.0301999999999999E-2</c:v>
                </c:pt>
                <c:pt idx="1">
                  <c:v>7.5164900000000007E-2</c:v>
                </c:pt>
                <c:pt idx="2">
                  <c:v>5.8318399999999999E-2</c:v>
                </c:pt>
                <c:pt idx="3">
                  <c:v>7.4921799999999997E-2</c:v>
                </c:pt>
                <c:pt idx="4">
                  <c:v>9.5415200000000006E-2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4.3306999999999998E-3</c:v>
                </c:pt>
                <c:pt idx="1">
                  <c:v>9.0156999999999998E-3</c:v>
                </c:pt>
                <c:pt idx="2">
                  <c:v>0</c:v>
                </c:pt>
                <c:pt idx="3">
                  <c:v>6.3799E-3</c:v>
                </c:pt>
                <c:pt idx="4">
                  <c:v>0</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0.2299147</c:v>
                </c:pt>
                <c:pt idx="1">
                  <c:v>0.24769730000000001</c:v>
                </c:pt>
                <c:pt idx="2">
                  <c:v>9.4576499999999994E-2</c:v>
                </c:pt>
                <c:pt idx="3">
                  <c:v>0.35097319999999999</c:v>
                </c:pt>
                <c:pt idx="4">
                  <c:v>0.39687299999999998</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0.73478569999999999</c:v>
                </c:pt>
                <c:pt idx="1">
                  <c:v>0.7127888</c:v>
                </c:pt>
                <c:pt idx="2">
                  <c:v>0.89027679999999998</c:v>
                </c:pt>
                <c:pt idx="3">
                  <c:v>0.63108649999999999</c:v>
                </c:pt>
                <c:pt idx="4">
                  <c:v>0.59665769999999996</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711514-884D-1D70-9C70-1F98F62025B2}"/>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B055285C-193B-251D-D44B-A351FDB467F7}"/>
              </a:ext>
            </a:extLst>
          </p:cNvPr>
          <p:cNvSpPr>
            <a:spLocks noGrp="1" noRot="1" noChangeAspect="1"/>
          </p:cNvSpPr>
          <p:nvPr>
            <p:ph type="sldImg"/>
          </p:nvPr>
        </p:nvSpPr>
        <p:spPr/>
        <p:txBody>
          <a:bodyPr/>
          <a:lstStyle/>
          <a:p>
            <a:endParaRPr lang="en-GB" dirty="0"/>
          </a:p>
        </p:txBody>
      </p:sp>
      <p:sp>
        <p:nvSpPr>
          <p:cNvPr id="3" name="Notes Placeholder 2">
            <a:extLst>
              <a:ext uri="{FF2B5EF4-FFF2-40B4-BE49-F238E27FC236}">
                <a16:creationId xmlns:a16="http://schemas.microsoft.com/office/drawing/2014/main" id="{90CEA8DF-B331-B4E1-1C7D-8C86BB8A547A}"/>
              </a:ext>
            </a:extLst>
          </p:cNvPr>
          <p:cNvSpPr>
            <a:spLocks noGrp="1"/>
          </p:cNvSpPr>
          <p:nvPr>
            <p:ph type="body" idx="1"/>
          </p:nvPr>
        </p:nvSpPr>
        <p:spPr/>
        <p:txBody>
          <a:bodyPr/>
          <a:lstStyle/>
          <a:p>
            <a:endParaRPr lang="en-GB" dirty="0"/>
          </a:p>
        </p:txBody>
      </p:sp>
      <p:sp>
        <p:nvSpPr>
          <p:cNvPr id="4" name="Slide Number Placeholder 3">
            <a:extLst>
              <a:ext uri="{FF2B5EF4-FFF2-40B4-BE49-F238E27FC236}">
                <a16:creationId xmlns:a16="http://schemas.microsoft.com/office/drawing/2014/main" id="{41E143AD-8C20-A47C-5C85-7871EC0037B2}"/>
              </a:ext>
            </a:extLst>
          </p:cNvPr>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3399741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70.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s://www.ncpes.co.uk/latest-local-results/"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9.xml"/><Relationship Id="rId1" Type="http://schemas.openxmlformats.org/officeDocument/2006/relationships/slideLayout" Target="../slideLayouts/slideLayout10.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39754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Greater Manchester Cancer Alliance</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1,906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4,368</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44</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3316616800"/>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4,702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4,368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1,906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222041059"/>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1,441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465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1,906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2861365151"/>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271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202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378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60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84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146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186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1,906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2562679261"/>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1,590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38</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20</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1,906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04097887"/>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08775050"/>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00575125"/>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21373128"/>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94756906"/>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89156157"/>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26994179"/>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4092157"/>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38440371"/>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28312532"/>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9546371"/>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64090674"/>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13978755"/>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58936962"/>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1591411"/>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618848"/>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600803"/>
            <a:chOff x="281287" y="1191872"/>
            <a:chExt cx="6925963" cy="600803"/>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353943"/>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alliances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3693298630"/>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1247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3649446449"/>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1700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1533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1804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1802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069575916"/>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88%</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1729111061"/>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4071718500"/>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2924660415"/>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100%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4002549015"/>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560097270"/>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71%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91%</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1543084675"/>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259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1838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1472039196"/>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1541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1403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787184413"/>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2847352800"/>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52%</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2861641755"/>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37%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1616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1490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F685E029-2E7B-AA77-782C-30EF1BA1A025}"/>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E8B8F645-86AE-AF7C-99DF-BCF16285437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3742B7C-D884-C930-F692-03FB890933A8}"/>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FD625383-0825-9526-AC2C-A73DF77BFDD4}"/>
              </a:ext>
              <a:ext uri="{C183D7F6-B498-43B3-948B-1728B52AA6E4}">
                <adec:decorative xmlns:adec="http://schemas.microsoft.com/office/drawing/2017/decorative" val="0"/>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8" name="object 1">
            <a:extLst>
              <a:ext uri="{FF2B5EF4-FFF2-40B4-BE49-F238E27FC236}">
                <a16:creationId xmlns:a16="http://schemas.microsoft.com/office/drawing/2014/main" id="{CBBF648A-D789-DDBA-E6DE-586C95278861}"/>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FDFAE46D-81B9-F08A-BC4D-0B6FAFC4F04A}"/>
              </a:ext>
            </a:extLst>
          </p:cNvPr>
          <p:cNvGraphicFramePr>
            <a:graphicFrameLocks noGrp="1"/>
          </p:cNvGraphicFramePr>
          <p:nvPr>
            <p:extLst>
              <p:ext uri="{D42A27DB-BD31-4B8C-83A1-F6EECF244321}">
                <p14:modId xmlns:p14="http://schemas.microsoft.com/office/powerpoint/2010/main" val="3278099617"/>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4939643"/>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1581975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57717695"/>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1939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1999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1805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2209459108"/>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2957306179"/>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827341107"/>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2077814218"/>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2169726996"/>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2123097043"/>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2653424843"/>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2834553209"/>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2111668658"/>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1925496058"/>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3728505119"/>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3307069434"/>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763554744"/>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3599514152"/>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1544336571"/>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4118645425"/>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730841478"/>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4130157579"/>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4081766279"/>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449698457"/>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636667190"/>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2707198571"/>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1852916015"/>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1045253061"/>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3452171264"/>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4041520254"/>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1322754"/>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1642147722"/>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85%</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3387338606"/>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Q07. Patient felt the length of time waiting for diagnostic test results was about right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Q12. Patient was told they could have a family member, carer or friend with them when told diagnosis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Q13. Patient was definitely told sensitively that they had cancer</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Q15. Patient was definitely told about their diagnosis in an appropriate place</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88%</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Q23. Patient could get further advice from a different healthcare professional before making decisions about their treatment options</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Q31. Patient had confidence and trust in all of the team looking after them during their stay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Q35. Patient was always able to discuss worries and fears with hospital staff</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71%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Q37. Patient was always treated with respect and dignity while in hospital</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91%</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72575717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Q52. Patient has had a cancer care review with someone from their GP practice (excluding patients who have not had a review but were diagnosed less than or around 12 months ago)</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52%</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76549697"/>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1345118061"/>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1092496454"/>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4161170466"/>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3828735003"/>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4457017" y="622300"/>
            <a:ext cx="2821606"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Greater Manchester Cancer Alliance</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1512114480"/>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2606353104"/>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17047162"/>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803570666"/>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216943619"/>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709494278"/>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2067635929"/>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1407606802"/>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1264375987"/>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4049437299"/>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95%</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028619710"/>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2488851252"/>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1197392579"/>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004399774"/>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216279700"/>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323556120"/>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126443418"/>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3925761379"/>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504074864"/>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4273704065"/>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924158353"/>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3084546404"/>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3452955635"/>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2577958842"/>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2022869219"/>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881796416"/>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2703490450"/>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3232926533"/>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4836580"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Greater Manchester Cancer Alliance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992603280"/>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3385076047"/>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3468250033"/>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1352510690"/>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2577841605"/>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3095057342"/>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3256821139"/>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2141861527"/>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2168328268"/>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947552420"/>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4158840825"/>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866453155"/>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028157912"/>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1222992549"/>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1704748767"/>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2412434481"/>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4025620380"/>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3843541201"/>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4165706896"/>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837224610"/>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1385235178"/>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3176720242"/>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372110667"/>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3237007283"/>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2080098816"/>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644062567"/>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2799016689"/>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1052531177"/>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232509835"/>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1473623579"/>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3405918435"/>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3911408440"/>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1359100086"/>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2EFFA6E-C5FC-4C1D-547A-E81F92F5C853}"/>
            </a:ext>
          </a:extLst>
        </p:cNvPr>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5369EF55-5AE0-A233-CCDF-93E9D620D5B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439E6B0-DBA4-4358-89E9-0235D628720C}" type="slidenum">
              <a:rPr lang="en-GB" spc="-25" noProof="0"/>
              <a:t>5</a:t>
            </a:fld>
            <a:endParaRPr lang="en-GB" spc="-25" noProof="0" dirty="0"/>
          </a:p>
        </p:txBody>
      </p:sp>
      <p:sp>
        <p:nvSpPr>
          <p:cNvPr id="7" name="object 1">
            <a:extLst>
              <a:ext uri="{FF2B5EF4-FFF2-40B4-BE49-F238E27FC236}">
                <a16:creationId xmlns:a16="http://schemas.microsoft.com/office/drawing/2014/main" id="{FCC4677B-7098-AB73-018B-74A0CF4A2AFD}"/>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a:extLst>
              <a:ext uri="{FF2B5EF4-FFF2-40B4-BE49-F238E27FC236}">
                <a16:creationId xmlns:a16="http://schemas.microsoft.com/office/drawing/2014/main" id="{AA753BD2-9225-F1A4-B21D-DAEA5F966A79}"/>
              </a:ext>
            </a:extLst>
          </p:cNvPr>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fif</a:t>
            </a:r>
            <a:r>
              <a:rPr lang="en-GB" sz="1150" noProof="0" dirty="0">
                <a:latin typeface="Arial"/>
                <a:cs typeface="Arial"/>
              </a:rPr>
              <a:t>teenth</a:t>
            </a:r>
            <a:r>
              <a:rPr lang="en-GB" sz="1150" spc="-10" noProof="0" dirty="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highlight>
                <a:srgbClr val="FFFF00"/>
              </a:highlight>
              <a:latin typeface="Arial"/>
              <a:cs typeface="Arial"/>
            </a:endParaRPr>
          </a:p>
        </p:txBody>
      </p:sp>
      <p:sp>
        <p:nvSpPr>
          <p:cNvPr id="9" name="object 3">
            <a:extLst>
              <a:ext uri="{FF2B5EF4-FFF2-40B4-BE49-F238E27FC236}">
                <a16:creationId xmlns:a16="http://schemas.microsoft.com/office/drawing/2014/main" id="{53BD6EA4-0EF9-A347-8991-0AAB7AA9EF2D}"/>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2FEE328C-3C58-7A0E-587C-2532CFBDAFAC}"/>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9F9711F1-252E-47B2-AA5C-B258C40442E4}"/>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62CBE4C7-FBCD-160B-FA30-3B09C588C2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44DD4653-E92C-2DD4-B0DC-F071EE943E8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E865E209-892E-409A-0EDD-7043D4CFA48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376B9B72-20EA-D304-413C-99FE5C0ACCB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142943841"/>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2780460841"/>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3500087049"/>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4051657026"/>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4031258139"/>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3559649179"/>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332011684"/>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3860500150"/>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617192227"/>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1280316933"/>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2913398914"/>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3691237125"/>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3133640834"/>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2182902664"/>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3317332305"/>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3134533395"/>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2457758366"/>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3725798023"/>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965560827"/>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4001575671"/>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29%</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80359804"/>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18517077"/>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07250084"/>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62636269"/>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4043351"/>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13247595"/>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49522802"/>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51274753"/>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38413525"/>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994105960"/>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36536640"/>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44419692"/>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29018533"/>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65667375"/>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705781265"/>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8754133"/>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15293104"/>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20334712"/>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10412353"/>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5261470"/>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708980608"/>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11262520"/>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43749133"/>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95821245"/>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03850575"/>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1901821"/>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93036953"/>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61172819"/>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81125787"/>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0805261"/>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33794263"/>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84224358"/>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31952822"/>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15748208"/>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416804805"/>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36920828"/>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79432570"/>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32306264"/>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08453144"/>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16290138"/>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64BB99-0FAF-5DE8-3B76-BA9601CEB2DE}"/>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B1175D8-56F3-DD4B-610C-D936604CB17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1C76D6E-3F99-474C-83F3-8BCD17E4B821}" type="slidenum">
              <a:rPr lang="en-GB" spc="-25" noProof="0"/>
              <a:t>6</a:t>
            </a:fld>
            <a:endParaRPr lang="en-GB" spc="-25" noProof="0" dirty="0"/>
          </a:p>
        </p:txBody>
      </p:sp>
      <p:sp>
        <p:nvSpPr>
          <p:cNvPr id="3" name="Title 2" hidden="1">
            <a:extLst>
              <a:ext uri="{FF2B5EF4-FFF2-40B4-BE49-F238E27FC236}">
                <a16:creationId xmlns:a16="http://schemas.microsoft.com/office/drawing/2014/main" id="{FB6EA185-4E3B-DDC5-8B34-9C089A43EE6E}"/>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a:extLst>
              <a:ext uri="{FF2B5EF4-FFF2-40B4-BE49-F238E27FC236}">
                <a16:creationId xmlns:a16="http://schemas.microsoft.com/office/drawing/2014/main" id="{3388877A-9D9A-8BE0-1A1C-0FF1EA3E72E3}"/>
              </a:ext>
            </a:extLst>
          </p:cNvPr>
          <p:cNvSpPr txBox="1"/>
          <p:nvPr/>
        </p:nvSpPr>
        <p:spPr>
          <a:xfrm>
            <a:off x="425450" y="1029972"/>
            <a:ext cx="6696000" cy="8548494"/>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alliance results are derived</a:t>
            </a: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a:t>
            </a:r>
            <a:r>
              <a:rPr kumimoji="0" lang="en-GB" sz="115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rPr>
              <a:t>the postcode of each patient. Alliance and ICB results therefore reflect the experience of people referred from within the geographical footprint. This mapping is achieved using lookup files released by the Office for National Statistics</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Alliance and ICB results are therefore presented at the ‘England’ level and exclude other UK postcodes. Please note that due to updates in Cancer Alliance boundaries, historical data has been recalculated for certain alliances.</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alliance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alliance level is available in the Cancer Alliance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marR="52069"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t</a:t>
            </a:r>
            <a:r>
              <a:rPr lang="en-GB" sz="1150" noProof="0" dirty="0">
                <a:latin typeface="Arial" panose="020B0604020202020204" pitchFamily="34" charset="0"/>
                <a:cs typeface="Arial" panose="020B0604020202020204" pitchFamily="34" charset="0"/>
              </a:rPr>
              <a:t>rust,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panose="020B0604020202020204" pitchFamily="34" charset="0"/>
                <a:cs typeface="Arial" panose="020B0604020202020204" pitchFamily="34" charset="0"/>
              </a:rPr>
              <a:t>.</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alliances 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7D71A892-111D-1918-4426-3DBE3C3FF504}"/>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F1A21C8-B541-26A5-DAAB-0F6AEAB88E1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9" name="Footnote">
            <a:extLst>
              <a:ext uri="{FF2B5EF4-FFF2-40B4-BE49-F238E27FC236}">
                <a16:creationId xmlns:a16="http://schemas.microsoft.com/office/drawing/2014/main" id="{20CEDAF7-F4B2-6ABB-814D-EB1F3F2E1DC6}"/>
              </a:ext>
              <a:ext uri="{C183D7F6-B498-43B3-948B-1728B52AA6E4}">
                <adec:decorative xmlns:adec="http://schemas.microsoft.com/office/drawing/2017/decorative" val="0"/>
              </a:ext>
            </a:extLst>
          </p:cNvPr>
          <p:cNvSpPr txBox="1"/>
          <p:nvPr/>
        </p:nvSpPr>
        <p:spPr>
          <a:xfrm>
            <a:off x="44450" y="1030367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grpSp>
        <p:nvGrpSpPr>
          <p:cNvPr id="10" name="Group 9">
            <a:extLst>
              <a:ext uri="{FF2B5EF4-FFF2-40B4-BE49-F238E27FC236}">
                <a16:creationId xmlns:a16="http://schemas.microsoft.com/office/drawing/2014/main" id="{EC8226BC-71EA-049B-5C17-2791DCF78FB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3" action="ppaction://hlinksldjump"/>
              <a:extLst>
                <a:ext uri="{FF2B5EF4-FFF2-40B4-BE49-F238E27FC236}">
                  <a16:creationId xmlns:a16="http://schemas.microsoft.com/office/drawing/2014/main" id="{2B4D4860-CAF6-CE36-4397-D1E07D6584B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3" action="ppaction://hlinksldjump"/>
              <a:extLst>
                <a:ext uri="{FF2B5EF4-FFF2-40B4-BE49-F238E27FC236}">
                  <a16:creationId xmlns:a16="http://schemas.microsoft.com/office/drawing/2014/main" id="{BE0D8C22-9063-DD58-6A22-DFAB3AD170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8667005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98213031"/>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56311125"/>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19953774"/>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85937161"/>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15991985"/>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27822175"/>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4059873"/>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71214016"/>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89772765"/>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41544718"/>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78807713"/>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83198400"/>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22499952"/>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8228486"/>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97801509"/>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99150372"/>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2595384"/>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75507260"/>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559639409"/>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63374388"/>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137282089"/>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132448076"/>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08082829"/>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03107546"/>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24344192"/>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1429790"/>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8428990"/>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8007446"/>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69620487"/>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00614687"/>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18856208"/>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07215582"/>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62523334"/>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60130221"/>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0812433"/>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65903446"/>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98469104"/>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32082737"/>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81114304"/>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9630421"/>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71673740"/>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03916698"/>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77069299"/>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46976748"/>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439079206"/>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28641757"/>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36867141"/>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33679419"/>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784591"/>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61747701"/>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01055821"/>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75322454"/>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67128683"/>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33135138"/>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851378332"/>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798179009"/>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76180539"/>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851871426"/>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81783067"/>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52706771"/>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7312199"/>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15931065"/>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765379639"/>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98441162"/>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20161951"/>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85118383"/>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73455708"/>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9856356"/>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70086871"/>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99574644"/>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30373000"/>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394669820"/>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25969916"/>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285568233"/>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61087354"/>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53081615"/>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92119722"/>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35077032"/>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24981346"/>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41016230"/>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57022063"/>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70959357"/>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2345369"/>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3740299207"/>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R0A</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Manchester University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RRF</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Wrightington, Wigan and Leigh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RBV</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The Christie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RMC</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Bolton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RWJ</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Stockport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72358188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RMP</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Tameside and Glossop Integrated Care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387882108"/>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RM3</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Northern Care Alliance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91927561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056AD41-0D16-5E2F-0ECD-55353BD4ADC1}"/>
            </a:ext>
          </a:extLst>
        </p:cNvPr>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C1D0159C-043C-5DBA-F1B9-2C2F176D38A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3A2A43-F3FE-4FE9-8D3D-5A6CD4BC1D8E}" type="slidenum">
              <a:rPr lang="en-GB" spc="-25" noProof="0" smtClean="0"/>
              <a:t>7</a:t>
            </a:fld>
            <a:endParaRPr lang="en-GB" spc="-25" noProof="0" dirty="0"/>
          </a:p>
        </p:txBody>
      </p:sp>
      <p:sp>
        <p:nvSpPr>
          <p:cNvPr id="3" name="TextBox 2">
            <a:extLst>
              <a:ext uri="{FF2B5EF4-FFF2-40B4-BE49-F238E27FC236}">
                <a16:creationId xmlns:a16="http://schemas.microsoft.com/office/drawing/2014/main" id="{01785F4A-5B0E-D6FC-1EB6-CDC4D25D1C9E}"/>
              </a:ext>
            </a:extLst>
          </p:cNvPr>
          <p:cNvSpPr txBox="1"/>
          <p:nvPr/>
        </p:nvSpPr>
        <p:spPr>
          <a:xfrm>
            <a:off x="349250" y="1003300"/>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alliance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8E1316FA-2E74-EFC4-41BF-CC95E8058751}"/>
              </a:ext>
            </a:extLst>
          </p:cNvPr>
          <p:cNvSpPr txBox="1">
            <a:spLocks noGrp="1"/>
          </p:cNvSpPr>
          <p:nvPr>
            <p:ph type="title" idx="4294967295"/>
          </p:nvPr>
        </p:nvSpPr>
        <p:spPr>
          <a:xfrm>
            <a:off x="425450" y="287288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9E1149E-A986-9189-633A-1BA6075AD81C}"/>
              </a:ext>
            </a:extLst>
          </p:cNvPr>
          <p:cNvSpPr txBox="1"/>
          <p:nvPr/>
        </p:nvSpPr>
        <p:spPr>
          <a:xfrm>
            <a:off x="349250" y="322531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alliances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spc="-10" noProof="0" dirty="0">
                <a:latin typeface="Arial"/>
                <a:cs typeface="Arial"/>
              </a:rPr>
              <a:t>.</a:t>
            </a:r>
            <a:endParaRPr lang="en-GB" sz="1150" noProof="0" dirty="0">
              <a:latin typeface="Arial"/>
              <a:cs typeface="Arial"/>
            </a:endParaRPr>
          </a:p>
          <a:p>
            <a:pPr marL="12700" marR="149860" algn="l">
              <a:spcBef>
                <a:spcPts val="600"/>
              </a:spcBef>
            </a:pP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a:t>
            </a:r>
            <a:r>
              <a:rPr lang="en-GB" sz="1150" noProof="0" dirty="0">
                <a:latin typeface="Arial" panose="020B0604020202020204" pitchFamily="34" charset="0"/>
                <a:cs typeface="Arial" panose="020B0604020202020204" pitchFamily="34" charset="0"/>
              </a:rPr>
              <a:t>alliance</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panose="020B0604020202020204" pitchFamily="34" charset="0"/>
                <a:cs typeface="Arial" panose="020B0604020202020204" pitchFamily="34" charset="0"/>
              </a:rPr>
              <a:t>alliance</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noProof="0" dirty="0">
                <a:latin typeface="Arial"/>
                <a:cs typeface="Arial"/>
              </a:rPr>
              <a:t>The comparability tables show the 2024 and 2025 unadjusted scores for this alliance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a:t>
            </a:r>
            <a:r>
              <a:rPr lang="en-GB" sz="1150" noProof="0" dirty="0">
                <a:latin typeface="Arial" panose="020B0604020202020204" pitchFamily="34" charset="0"/>
                <a:cs typeface="Arial" panose="020B0604020202020204" pitchFamily="34" charset="0"/>
              </a:rPr>
              <a:t>alliances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F826CF9E-3642-75DA-C983-8E2A524D94D9}"/>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52797C3F-5F2A-CBD8-0A91-FE829587E92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E709D2F5-6CE5-F580-2B18-500F58D9117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A09AFF1-44AC-EA26-39F2-328082D2FE7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65CF7BF3-914A-9852-56B1-250123533DC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67200361"/>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40A30C-81ED-B8DE-3D9E-37904428A63D}"/>
            </a:ext>
          </a:extLst>
        </p:cNvPr>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A2DAD9B6-62D9-C6A2-91F5-17327EC9B86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0E60973-8838-4EE6-A43F-99D8FBC2833D}" type="slidenum">
              <a:rPr lang="en-GB" spc="-25" noProof="0"/>
              <a:t>70</a:t>
            </a:fld>
            <a:endParaRPr lang="en-GB" spc="-25" noProof="0" dirty="0"/>
          </a:p>
        </p:txBody>
      </p:sp>
      <p:graphicFrame>
        <p:nvGraphicFramePr>
          <p:cNvPr id="5" name="icb_expected range">
            <a:extLst>
              <a:ext uri="{FF2B5EF4-FFF2-40B4-BE49-F238E27FC236}">
                <a16:creationId xmlns:a16="http://schemas.microsoft.com/office/drawing/2014/main" id="{E1DEC3C1-70AF-24DA-C151-6A217B7364B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44633195"/>
              </p:ext>
            </p:extLst>
          </p:nvPr>
        </p:nvGraphicFramePr>
        <p:xfrm>
          <a:off x="4654366" y="1242200"/>
          <a:ext cx="3695884" cy="10646300"/>
        </p:xfrm>
        <a:graphic>
          <a:graphicData uri="http://schemas.openxmlformats.org/drawingml/2006/chart">
            <c:chart xmlns:c="http://schemas.openxmlformats.org/drawingml/2006/chart" xmlns:r="http://schemas.openxmlformats.org/officeDocument/2006/relationships" r:id="rId2"/>
          </a:graphicData>
        </a:graphic>
      </p:graphicFrame>
      <p:sp>
        <p:nvSpPr>
          <p:cNvPr id="7" name="object 1">
            <a:extLst>
              <a:ext uri="{FF2B5EF4-FFF2-40B4-BE49-F238E27FC236}">
                <a16:creationId xmlns:a16="http://schemas.microsoft.com/office/drawing/2014/main" id="{A69430D3-472C-B633-2073-434D501F3098}"/>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ICB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D9C1B3C4-A577-A4C7-9C33-0F0BCEDF7F21}"/>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1BC40B6-B2DC-68F5-7BF6-E86243358AD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1AF47A74-AF01-B2F1-B25C-9DEDA4F01D00}"/>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FF2B5EF4-FFF2-40B4-BE49-F238E27FC236}">
                <a16:creationId xmlns:a16="http://schemas.microsoft.com/office/drawing/2014/main" id="{644016DD-CECA-4A12-189F-2DFEBBB92DEC}"/>
              </a:ex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FF2B5EF4-FFF2-40B4-BE49-F238E27FC236}">
                <a16:creationId xmlns:a16="http://schemas.microsoft.com/office/drawing/2014/main" id="{0B202805-7526-A59F-F8BD-7ABAB5C17EB0}"/>
              </a:ex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FF2B5EF4-FFF2-40B4-BE49-F238E27FC236}">
                <a16:creationId xmlns:a16="http://schemas.microsoft.com/office/drawing/2014/main" id="{CBBD83EE-A3B0-50D3-4290-3604FB928BC4}"/>
              </a:ex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6B9C3FB2-9D32-510B-CCFB-F42D728057B3}"/>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A0EB0C97-4F06-BD21-81F8-4958D09429FE}"/>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icb_expected range_tbl">
            <a:extLst>
              <a:ext uri="{FF2B5EF4-FFF2-40B4-BE49-F238E27FC236}">
                <a16:creationId xmlns:a16="http://schemas.microsoft.com/office/drawing/2014/main" id="{E229AB0F-E829-842C-30DD-0B4D43C04B9A}"/>
              </a:ext>
            </a:extLst>
          </p:cNvPr>
          <p:cNvGraphicFramePr>
            <a:graphicFrameLocks noGrp="1"/>
          </p:cNvGraphicFramePr>
          <p:nvPr>
            <p:extLst>
              <p:ext uri="{D42A27DB-BD31-4B8C-83A1-F6EECF244321}">
                <p14:modId xmlns:p14="http://schemas.microsoft.com/office/powerpoint/2010/main" val="450273070"/>
              </p:ext>
            </p:extLst>
          </p:nvPr>
        </p:nvGraphicFramePr>
        <p:xfrm>
          <a:off x="349249" y="2133600"/>
          <a:ext cx="6768000" cy="8751600"/>
        </p:xfrm>
        <a:graphic>
          <a:graphicData uri="http://schemas.openxmlformats.org/drawingml/2006/table">
            <a:tbl>
              <a:tblPr firstRow="1" bandRow="1">
                <a:tableStyleId>{2D5ABB26-0587-4C30-8999-92F81FD0307C}</a:tableStyleId>
              </a:tblPr>
              <a:tblGrid>
                <a:gridCol w="608400">
                  <a:extLst>
                    <a:ext uri="{9D8B030D-6E8A-4147-A177-3AD203B41FA5}">
                      <a16:colId xmlns:a16="http://schemas.microsoft.com/office/drawing/2014/main" val="20000"/>
                    </a:ext>
                  </a:extLst>
                </a:gridCol>
                <a:gridCol w="35676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ICB</a:t>
                      </a:r>
                      <a:endParaRPr lang="en-GB" sz="1000" b="0" noProof="0" dirty="0">
                        <a:solidFill>
                          <a:srgbClr val="000000"/>
                        </a:solidFill>
                        <a:latin typeface="Arial" panose="020B0604020202020204" pitchFamily="34" charset="0"/>
                        <a:cs typeface="Arial" panose="020B0604020202020204" pitchFamily="34" charset="0"/>
                      </a:endParaRPr>
                    </a:p>
                  </a:txBody>
                  <a:tcPr marL="0" marR="0" marT="571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QOP</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l">
                        <a:lnSpc>
                          <a:spcPts val="990"/>
                        </a:lnSpc>
                      </a:pPr>
                      <a:r>
                        <a:rPr lang="en-GB" sz="1000" noProof="0">
                          <a:latin typeface="Arial" panose="020B0604020202020204" pitchFamily="34" charset="0"/>
                          <a:cs typeface="Arial" panose="020B0604020202020204" pitchFamily="34" charset="0"/>
                        </a:rPr>
                        <a:t>NHS Greater Manchester Integrated Care Board</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endParaRPr lang="en-GB" sz="1000" spc="-25"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994552209"/>
                  </a:ext>
                </a:extLst>
              </a:tr>
            </a:tbl>
          </a:graphicData>
        </a:graphic>
      </p:graphicFrame>
      <p:sp>
        <p:nvSpPr>
          <p:cNvPr id="102" name="txt_org_name">
            <a:extLst>
              <a:ext uri="{FF2B5EF4-FFF2-40B4-BE49-F238E27FC236}">
                <a16:creationId xmlns:a16="http://schemas.microsoft.com/office/drawing/2014/main" id="{3258B060-476C-7233-6A68-9517C44ADB83}"/>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103" name="txt_survey">
            <a:extLst>
              <a:ext uri="{FF2B5EF4-FFF2-40B4-BE49-F238E27FC236}">
                <a16:creationId xmlns:a16="http://schemas.microsoft.com/office/drawing/2014/main" id="{B21D55A8-24C3-FAFB-0BE0-7570C6A2A74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4E172003-7E21-07D5-E7E2-FE12D26286F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3" action="ppaction://hlinksldjump"/>
              <a:extLst>
                <a:ext uri="{FF2B5EF4-FFF2-40B4-BE49-F238E27FC236}">
                  <a16:creationId xmlns:a16="http://schemas.microsoft.com/office/drawing/2014/main" id="{F90648A7-7828-24AF-942A-B83E7FA4BA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3" action="ppaction://hlinksldjump"/>
              <a:extLst>
                <a:ext uri="{FF2B5EF4-FFF2-40B4-BE49-F238E27FC236}">
                  <a16:creationId xmlns:a16="http://schemas.microsoft.com/office/drawing/2014/main" id="{497B287F-02A0-8202-F346-E207ED3BC2C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026762817"/>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0137C9-A219-BD97-885D-C54B52EBFE2F}"/>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18A756D-FC3A-11F1-7DFF-F0C9AA1ED11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8</a:t>
            </a:fld>
            <a:endParaRPr lang="en-GB" spc="-25" noProof="0" dirty="0"/>
          </a:p>
        </p:txBody>
      </p:sp>
      <p:sp>
        <p:nvSpPr>
          <p:cNvPr id="13" name="object 1">
            <a:extLst>
              <a:ext uri="{FF2B5EF4-FFF2-40B4-BE49-F238E27FC236}">
                <a16:creationId xmlns:a16="http://schemas.microsoft.com/office/drawing/2014/main" id="{68723662-E57D-B440-397C-4E85A05B2A0E}"/>
              </a:ext>
            </a:extLst>
          </p:cNvPr>
          <p:cNvSpPr txBox="1"/>
          <p:nvPr/>
        </p:nvSpPr>
        <p:spPr>
          <a:xfrm>
            <a:off x="465232" y="990634"/>
            <a:ext cx="6696000" cy="7555915"/>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a:p>
            <a:pPr marL="12700" marR="52069" algn="l">
              <a:spcBef>
                <a:spcPts val="600"/>
              </a:spcBef>
            </a:pPr>
            <a:r>
              <a:rPr lang="en-GB" sz="1200" b="1" noProof="0" dirty="0">
                <a:solidFill>
                  <a:srgbClr val="336E9F"/>
                </a:solidFill>
                <a:latin typeface="Arial"/>
                <a:cs typeface="Arial"/>
              </a:rPr>
              <a:t>Trust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trust within the alliance.</a:t>
            </a:r>
          </a:p>
          <a:p>
            <a:pPr marL="12700" marR="52069" algn="l">
              <a:spcBef>
                <a:spcPts val="600"/>
              </a:spcBef>
            </a:pPr>
            <a:r>
              <a:rPr lang="en-GB" sz="1200" b="1" noProof="0" dirty="0">
                <a:solidFill>
                  <a:srgbClr val="336E9F"/>
                </a:solidFill>
                <a:latin typeface="Arial"/>
                <a:cs typeface="Arial"/>
              </a:rPr>
              <a:t>ICB expected range summary</a:t>
            </a:r>
          </a:p>
          <a:p>
            <a:pPr marL="12700" marR="52069" algn="l">
              <a:spcBef>
                <a:spcPts val="600"/>
              </a:spcBef>
            </a:pPr>
            <a:r>
              <a:rPr lang="en-GB" sz="1150" noProof="0" dirty="0">
                <a:latin typeface="Arial"/>
                <a:cs typeface="Arial"/>
              </a:rPr>
              <a:t>The number of scored questions that fell below, within and above the expected range for each ICB within the alliance.</a:t>
            </a:r>
          </a:p>
        </p:txBody>
      </p:sp>
      <p:sp>
        <p:nvSpPr>
          <p:cNvPr id="3" name="object 2">
            <a:extLst>
              <a:ext uri="{FF2B5EF4-FFF2-40B4-BE49-F238E27FC236}">
                <a16:creationId xmlns:a16="http://schemas.microsoft.com/office/drawing/2014/main" id="{1E06A13C-56AF-3707-0DA6-F530A9FD6538}"/>
              </a:ext>
            </a:extLst>
          </p:cNvPr>
          <p:cNvSpPr txBox="1">
            <a:spLocks noGrp="1"/>
          </p:cNvSpPr>
          <p:nvPr>
            <p:ph type="title" idx="4294967295"/>
          </p:nvPr>
        </p:nvSpPr>
        <p:spPr>
          <a:xfrm>
            <a:off x="459002" y="8596035"/>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A8697226-6DD4-B35A-1755-4FFD7118B325}"/>
              </a:ext>
            </a:extLst>
          </p:cNvPr>
          <p:cNvSpPr txBox="1"/>
          <p:nvPr/>
        </p:nvSpPr>
        <p:spPr>
          <a:xfrm>
            <a:off x="487898" y="8932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p>
          <a:p>
            <a:pPr marL="12700" marR="482600" algn="l">
              <a:spcBef>
                <a:spcPts val="600"/>
              </a:spcBef>
            </a:pPr>
            <a:r>
              <a:rPr lang="en-GB" sz="1150" spc="-10" noProof="0" dirty="0">
                <a:latin typeface="Arial"/>
                <a:cs typeface="Arial"/>
              </a:rPr>
              <a:t>Overall response rate at response rate sections shows national level counts and response rate. For Cancer Alliances and its comparison at comparability tables section, all data is presented at the England level.</a:t>
            </a:r>
          </a:p>
        </p:txBody>
      </p:sp>
      <p:sp>
        <p:nvSpPr>
          <p:cNvPr id="6" name="txt_org_name">
            <a:extLst>
              <a:ext uri="{FF2B5EF4-FFF2-40B4-BE49-F238E27FC236}">
                <a16:creationId xmlns:a16="http://schemas.microsoft.com/office/drawing/2014/main" id="{FC4250B6-FBAF-EF26-FE3F-EBA33988A1AE}"/>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286125A2-6C7E-D239-F52F-D04D06C27B44}"/>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652B01E5-EA70-7C91-9E69-512B5C8DBDA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EA1522C5-10D8-456D-0E45-7EA97C3214A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DA1573F1-86F8-B403-1490-7BC403147A2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6782151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EE9237-B257-A861-D608-F98AD6749B90}"/>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7C460B2B-1F64-AFD3-336A-CD4D0D9539C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CE7FE38-CEED-40ED-8B27-6C2DEEF95F6C}" type="slidenum">
              <a:rPr lang="en-GB" spc="-25" noProof="0" smtClean="0"/>
              <a:t>9</a:t>
            </a:fld>
            <a:endParaRPr lang="en-GB" spc="-25" noProof="0" dirty="0"/>
          </a:p>
        </p:txBody>
      </p:sp>
      <p:sp>
        <p:nvSpPr>
          <p:cNvPr id="10" name="object 4">
            <a:extLst>
              <a:ext uri="{FF2B5EF4-FFF2-40B4-BE49-F238E27FC236}">
                <a16:creationId xmlns:a16="http://schemas.microsoft.com/office/drawing/2014/main" id="{88F2B9C3-A614-119D-8970-E987E1537C47}"/>
              </a:ext>
            </a:extLst>
          </p:cNvPr>
          <p:cNvSpPr txBox="1">
            <a:spLocks noGrp="1"/>
          </p:cNvSpPr>
          <p:nvPr>
            <p:ph type="title" idx="4294967295"/>
          </p:nvPr>
        </p:nvSpPr>
        <p:spPr>
          <a:xfrm>
            <a:off x="459002" y="1034583"/>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C88977A4-D382-C010-A22E-7A0C2E06FE51}"/>
              </a:ext>
            </a:extLst>
          </p:cNvPr>
          <p:cNvSpPr txBox="1"/>
          <p:nvPr/>
        </p:nvSpPr>
        <p:spPr>
          <a:xfrm>
            <a:off x="485141" y="1369923"/>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 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1B2E36F4-9592-BF75-9C4F-9CA5F6F7B0D7}"/>
              </a:ext>
              <a:ext uri="{C183D7F6-B498-43B3-948B-1728B52AA6E4}">
                <adec:decorative xmlns:adec="http://schemas.microsoft.com/office/drawing/2017/decorative" val="1"/>
              </a:ext>
            </a:extLst>
          </p:cNvPr>
          <p:cNvSpPr txBox="1"/>
          <p:nvPr/>
        </p:nvSpPr>
        <p:spPr>
          <a:xfrm>
            <a:off x="4457017" y="622300"/>
            <a:ext cx="2821606" cy="276999"/>
          </a:xfrm>
          <a:prstGeom prst="rect">
            <a:avLst/>
          </a:prstGeom>
          <a:noFill/>
        </p:spPr>
        <p:txBody>
          <a:bodyPr wrap="none" rtlCol="0">
            <a:spAutoFit/>
          </a:bodyPr>
          <a:lstStyle/>
          <a:p>
            <a:pPr algn="r"/>
            <a:r>
              <a:rPr lang="en-GB" sz="1200" b="1" noProof="0">
                <a:solidFill>
                  <a:srgbClr val="336E9F"/>
                </a:solidFill>
                <a:latin typeface="Arial"/>
                <a:cs typeface="Arial"/>
              </a:rPr>
              <a:t>Greater Manchester Cancer Alliance</a:t>
            </a:r>
            <a:endParaRPr lang="en-GB" sz="1200" noProof="0" dirty="0">
              <a:solidFill>
                <a:srgbClr val="336E9F"/>
              </a:solidFill>
            </a:endParaRPr>
          </a:p>
        </p:txBody>
      </p:sp>
      <p:sp>
        <p:nvSpPr>
          <p:cNvPr id="5" name="txt_survey">
            <a:extLst>
              <a:ext uri="{FF2B5EF4-FFF2-40B4-BE49-F238E27FC236}">
                <a16:creationId xmlns:a16="http://schemas.microsoft.com/office/drawing/2014/main" id="{19AA740A-0EE9-E507-E262-04B81F4210C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59ACD8E4-E9E1-0759-D704-09369A63324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67A8325F-0361-72F1-89D3-665FBB9948A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6C2D7AEA-F1B0-A8E9-7393-8D83AD65B24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73835875"/>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28684</Words>
  <Application>Microsoft Office PowerPoint</Application>
  <PresentationFormat>Custom</PresentationFormat>
  <Paragraphs>7055</Paragraphs>
  <Slides>70</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70</vt:i4>
      </vt:variant>
    </vt:vector>
  </HeadingPairs>
  <TitlesOfParts>
    <vt:vector size="75"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lpstr>ICB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2026-06-26T16:15:44Z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