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349"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40" y="48"/>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3.6221000000000001E-3</c:v>
                </c:pt>
                <c:pt idx="1">
                  <c:v>3.02277E-2</c:v>
                </c:pt>
                <c:pt idx="2">
                  <c:v>1.2620599999999999E-2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5.0218199999999998E-2</c:v>
                </c:pt>
                <c:pt idx="1">
                  <c:v>5.2822500000000001E-2</c:v>
                </c:pt>
                <c:pt idx="2">
                  <c:v>2.21236E-2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6.7473000000000003E-3</c:v>
                </c:pt>
                <c:pt idx="1">
                  <c:v>1.4442399999999999E-2</c:v>
                </c:pt>
                <c:pt idx="2">
                  <c:v>1.5192000000000001E-3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0.92329669999999997</c:v>
                </c:pt>
                <c:pt idx="1">
                  <c:v>0.82837850000000002</c:v>
                </c:pt>
                <c:pt idx="2">
                  <c:v>0.95819370000000004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1.1763900000000001E-2</c:v>
                </c:pt>
                <c:pt idx="1">
                  <c:v>1.14953E-2</c:v>
                </c:pt>
                <c:pt idx="2">
                  <c:v>1.0695E-2</c:v>
                </c:pt>
                <c:pt idx="3">
                  <c:v>2.4860899999999998E-2</c:v>
                </c:pt>
                <c:pt idx="4">
                  <c:v>1.7431200000000001E-2</c:v>
                </c:pt>
                <c:pt idx="5">
                  <c:v>3.1583699999999999E-2</c:v>
                </c:pt>
                <c:pt idx="6">
                  <c:v>1.6671999999999999E-2</c:v>
                </c:pt>
                <c:pt idx="7">
                  <c:v>7.0339E-3</c:v>
                </c:pt>
                <c:pt idx="8">
                  <c:v>1.7638600000000001E-2</c:v>
                </c:pt>
                <c:pt idx="9">
                  <c:v>1.3368E-2</c:v>
                </c:pt>
                <c:pt idx="10">
                  <c:v>6.5156199999999997E-2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2.7049699999999999E-2</c:v>
                </c:pt>
                <c:pt idx="1">
                  <c:v>2.3887100000000001E-2</c:v>
                </c:pt>
                <c:pt idx="2">
                  <c:v>3.0494400000000001E-2</c:v>
                </c:pt>
                <c:pt idx="3">
                  <c:v>4.4163300000000003E-2</c:v>
                </c:pt>
                <c:pt idx="4">
                  <c:v>3.8253599999999999E-2</c:v>
                </c:pt>
                <c:pt idx="5">
                  <c:v>3.6784600000000001E-2</c:v>
                </c:pt>
                <c:pt idx="6">
                  <c:v>2.5441600000000002E-2</c:v>
                </c:pt>
                <c:pt idx="7">
                  <c:v>3.17852E-2</c:v>
                </c:pt>
                <c:pt idx="8">
                  <c:v>4.6872200000000003E-2</c:v>
                </c:pt>
                <c:pt idx="9">
                  <c:v>4.0686399999999998E-2</c:v>
                </c:pt>
                <c:pt idx="10">
                  <c:v>0.1209027</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5.8904999999999999E-3</c:v>
                </c:pt>
                <c:pt idx="1">
                  <c:v>1.1405999999999999E-2</c:v>
                </c:pt>
                <c:pt idx="2">
                  <c:v>3.5357399999999997E-2</c:v>
                </c:pt>
                <c:pt idx="3">
                  <c:v>2.7501899999999999E-2</c:v>
                </c:pt>
                <c:pt idx="4">
                  <c:v>1.9416900000000001E-2</c:v>
                </c:pt>
                <c:pt idx="5">
                  <c:v>8.4691000000000002E-3</c:v>
                </c:pt>
                <c:pt idx="6">
                  <c:v>1.8973E-2</c:v>
                </c:pt>
                <c:pt idx="7">
                  <c:v>3.7793800000000002E-2</c:v>
                </c:pt>
                <c:pt idx="8">
                  <c:v>5.7974000000000003E-3</c:v>
                </c:pt>
                <c:pt idx="9">
                  <c:v>2.9755799999999999E-2</c:v>
                </c:pt>
                <c:pt idx="10">
                  <c:v>7.9608000000000005E-3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0.22008800000000001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0.89716280000000004</c:v>
                </c:pt>
                <c:pt idx="1">
                  <c:v>0.84030389999999999</c:v>
                </c:pt>
                <c:pt idx="2">
                  <c:v>0.87636740000000002</c:v>
                </c:pt>
                <c:pt idx="3">
                  <c:v>0.78344559999999996</c:v>
                </c:pt>
                <c:pt idx="4">
                  <c:v>0.82730049999999999</c:v>
                </c:pt>
                <c:pt idx="5">
                  <c:v>0.86451489999999998</c:v>
                </c:pt>
                <c:pt idx="6">
                  <c:v>0.79879750000000005</c:v>
                </c:pt>
                <c:pt idx="7">
                  <c:v>0.83770999999999995</c:v>
                </c:pt>
                <c:pt idx="8">
                  <c:v>0.74060389999999998</c:v>
                </c:pt>
                <c:pt idx="9">
                  <c:v>0.79516600000000004</c:v>
                </c:pt>
                <c:pt idx="10">
                  <c:v>0.7804603</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0.87106799999999995</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1.5858999999999999E-3</c:v>
                </c:pt>
                <c:pt idx="1">
                  <c:v>4.4428000000000002E-2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2.3529899999999999E-2</c:v>
                </c:pt>
                <c:pt idx="1">
                  <c:v>7.3464399999999999E-2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2.82472E-2</c:v>
                </c:pt>
                <c:pt idx="1">
                  <c:v>1.5810299999999999E-2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0.87195400000000001</c:v>
                </c:pt>
                <c:pt idx="1">
                  <c:v>0.77959420000000001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5.6218700000000003E-2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0.18619279999999999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5.6682099999999999E-2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8.8206506000000005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0.38189070000000003</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8.5865000000000004E-3</c:v>
                </c:pt>
                <c:pt idx="1">
                  <c:v>2.2107999999999999E-2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3.1884200000000001E-2</c:v>
                </c:pt>
                <c:pt idx="1">
                  <c:v>3.9664100000000001E-2</c:v>
                </c:pt>
                <c:pt idx="2">
                  <c:v>0.1455727</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3.2410999999999998E-3</c:v>
                </c:pt>
                <c:pt idx="1">
                  <c:v>1.11494E-2</c:v>
                </c:pt>
                <c:pt idx="2">
                  <c:v>4.4741799999999998E-2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0.8817739</c:v>
                </c:pt>
                <c:pt idx="1">
                  <c:v>0.84780069999999996</c:v>
                </c:pt>
                <c:pt idx="2">
                  <c:v>0.47044469999999999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2.3018400000000001E-2</c:v>
                </c:pt>
                <c:pt idx="1">
                  <c:v>9.0971999999999997E-3</c:v>
                </c:pt>
                <c:pt idx="2">
                  <c:v>1.19919E-2</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0.1188497</c:v>
                </c:pt>
                <c:pt idx="1">
                  <c:v>4.5220200000000002E-2</c:v>
                </c:pt>
                <c:pt idx="2">
                  <c:v>6.1592399999999999E-2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1.05527E-2</c:v>
                </c:pt>
                <c:pt idx="1">
                  <c:v>1.7351200000000001E-2</c:v>
                </c:pt>
                <c:pt idx="2">
                  <c:v>1.2250799999999999E-2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0.309224</c:v>
                </c:pt>
                <c:pt idx="1">
                  <c:v>0.78613940000000004</c:v>
                </c:pt>
                <c:pt idx="2">
                  <c:v>0.6103073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3.4675000000000001E-3</c:v>
                </c:pt>
                <c:pt idx="1">
                  <c:v>4.5581200000000002E-2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8.4924200000000005E-2</c:v>
                </c:pt>
                <c:pt idx="1">
                  <c:v>0.1247886</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7.0476000000000002E-3</c:v>
                </c:pt>
                <c:pt idx="1">
                  <c:v>6.3747600000000001E-2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0.41385820000000001</c:v>
                </c:pt>
                <c:pt idx="1">
                  <c:v>0.36662869999999997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8.5912999999999996E-3</c:v>
                </c:pt>
                <c:pt idx="1">
                  <c:v>2.3812900000000001E-2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7.35402E-2</c:v>
                </c:pt>
                <c:pt idx="1">
                  <c:v>0.1425651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9.5486000000000008E-3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0.39271119999999998</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0.62548280000000001</c:v>
                </c:pt>
                <c:pt idx="1">
                  <c:v>0.51595259999999998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0.8239571</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0.77716799999999997</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0.77708189999999999</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0.76836859999999996</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0.76326190000000005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0.83726579999999995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0.83215680000000003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0.83951869999999995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0.83836639999999996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0.83956949999999997</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0.92993749999999997</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0.9207497</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0.92722079999999996</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0.92811109999999997</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0.92813749999999995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3.7296299999999998E-2</c:v>
                </c:pt>
                <c:pt idx="1">
                  <c:v>1.9699999999999999E-2</c:v>
                </c:pt>
                <c:pt idx="2">
                  <c:v>3.92927E-2</c:v>
                </c:pt>
                <c:pt idx="3">
                  <c:v>1.1325200000000001E-2</c:v>
                </c:pt>
                <c:pt idx="4">
                  <c:v>4.4376899999999997E-2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5.6617300000000002E-2</c:v>
                </c:pt>
                <c:pt idx="1">
                  <c:v>5.2186400000000001E-2</c:v>
                </c:pt>
                <c:pt idx="2">
                  <c:v>2.4481800000000001E-2</c:v>
                </c:pt>
                <c:pt idx="3">
                  <c:v>1.8684099999999999E-2</c:v>
                </c:pt>
                <c:pt idx="4">
                  <c:v>4.5615700000000002E-2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9.5928999999999997E-3</c:v>
                </c:pt>
                <c:pt idx="1">
                  <c:v>5.8380000000000003E-3</c:v>
                </c:pt>
                <c:pt idx="2">
                  <c:v>1.29582E-2</c:v>
                </c:pt>
                <c:pt idx="3">
                  <c:v>1.00096E-2</c:v>
                </c:pt>
                <c:pt idx="4">
                  <c:v>1.30823E-2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0.82979150000000002</c:v>
                </c:pt>
                <c:pt idx="1">
                  <c:v>0.73668659999999997</c:v>
                </c:pt>
                <c:pt idx="2">
                  <c:v>0.77024610000000004</c:v>
                </c:pt>
                <c:pt idx="3">
                  <c:v>0.85585520000000004</c:v>
                </c:pt>
                <c:pt idx="4">
                  <c:v>0.84865670000000004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0.7780437</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0.77753479999999997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0.78103909999999999</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0.78002740000000004</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0.78076380000000001</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0.62488750000000004</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0.62512789999999996</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0.64852750000000003</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0.66007979999999999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0.66842000000000001</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0.75871239999999995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0.74697829999999998</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0.76433119999999999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0.77005559999999995</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0.76845030000000003</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0.72276499999999999</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0.71079999999999999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0.74179340000000005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0.73715730000000002</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0.73302599999999996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0.70730939999999998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0.75620129999999997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0.80807779999999996</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0.83338069999999997</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0.82745219999999997</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0.9455017</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0.93913860000000005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0.94942870000000001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0.94558140000000002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0.94534980000000002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0.78176800000000002</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0.76862750000000002</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0.78575039999999996</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0.78521510000000005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0.77625949999999999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0.95471629999999996</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0.95087279999999996</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0.96129030000000004</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0.96023519999999996</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0.95732499999999998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0.84294029999999998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0.82589219999999997</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0.85684570000000004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0.84621539999999995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0.82846900000000001</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0.9297898</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0.92540789999999995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0.92658669999999999</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0.92910040000000005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0.92275419999999997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3.8861E-3</c:v>
                </c:pt>
                <c:pt idx="1">
                  <c:v>4.3782999999999999E-3</c:v>
                </c:pt>
                <c:pt idx="2">
                  <c:v>1.8613600000000001E-2</c:v>
                </c:pt>
                <c:pt idx="3">
                  <c:v>1.9101699999999999E-2</c:v>
                </c:pt>
                <c:pt idx="4">
                  <c:v>6.9477000000000002E-3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1.3229599999999999E-2</c:v>
                </c:pt>
                <c:pt idx="1">
                  <c:v>3.9229899999999998E-2</c:v>
                </c:pt>
                <c:pt idx="2">
                  <c:v>4.6602999999999999E-2</c:v>
                </c:pt>
                <c:pt idx="3">
                  <c:v>3.92676E-2</c:v>
                </c:pt>
                <c:pt idx="4">
                  <c:v>1.5163899999999999E-2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7.7260000000000002E-3</c:v>
                </c:pt>
                <c:pt idx="1">
                  <c:v>9.3164000000000007E-3</c:v>
                </c:pt>
                <c:pt idx="2">
                  <c:v>2.6599399999999999E-2</c:v>
                </c:pt>
                <c:pt idx="3">
                  <c:v>1.5778199999999999E-2</c:v>
                </c:pt>
                <c:pt idx="4">
                  <c:v>5.1967000000000003E-3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0.92810329999999996</c:v>
                </c:pt>
                <c:pt idx="1">
                  <c:v>0.84020660000000003</c:v>
                </c:pt>
                <c:pt idx="2">
                  <c:v>0.76841789999999999</c:v>
                </c:pt>
                <c:pt idx="3">
                  <c:v>0.77694819999999998</c:v>
                </c:pt>
                <c:pt idx="4">
                  <c:v>0.94614849999999995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0.8274359</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0.82119799999999998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0.8420628</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0.85177950000000002</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0.84653149999999999</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0.83858029999999995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0.84519049999999996</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0.86130870000000004</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0.85479159999999998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0.85252749999999999</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0.70218400000000003</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0.69937559999999999</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0.72157919999999998</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0.72328530000000002</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0.7130841</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0.55429919999999999</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0.56610850000000001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0.54598930000000001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0.74693140000000002</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0.7884371</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0.83267259999999998</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0.84851259999999995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0.85461160000000003</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0.78537170000000001</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0.77833110000000005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0.78156460000000005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0.79758879999999999</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0.80228140000000003</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0.82544519999999999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0.80652579999999996</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0.82378050000000003</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0.82383569999999995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0.82654130000000003</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0.69854280000000002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0.66072830000000005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0.71853860000000003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0.72761759999999998</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0.71698110000000004</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0.74704919999999997</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0.74116230000000005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0.75107290000000004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0.77182910000000005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0.74954350000000003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0.89112829999999998</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0.90241550000000004</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0.92150920000000003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0.93128370000000005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0.92439689999999997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9.6259999999999991E-3</c:v>
                </c:pt>
                <c:pt idx="1">
                  <c:v>3.26281E-2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2.72652E-2</c:v>
                </c:pt>
                <c:pt idx="1">
                  <c:v>4.7396300000000002E-2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2.1621000000000001E-3</c:v>
                </c:pt>
                <c:pt idx="1">
                  <c:v>1.9840400000000001E-2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0.2031734</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0.77635129999999997</c:v>
                </c:pt>
                <c:pt idx="1">
                  <c:v>0.6652247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0.98788549999999997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0.9874214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0.98802599999999996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0.98638610000000004</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0.98586810000000002</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0.92689969999999999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0.92780819999999997</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0.93952480000000005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0.94246580000000002</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0.93514370000000002</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0.65109030000000001</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0.60415980000000002</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0.60678430000000005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0.64034219999999997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0.62594870000000002</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0.74398920000000002</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0.68340259999999997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0.67975629999999998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0.70306519999999995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0.69898850000000001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0.68461799999999995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0.66475090000000003</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0.67525080000000004</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0.71139240000000004</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0.69801460000000004</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0.5820459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0.63363599999999998</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0.66573819999999995</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0.69905479999999998</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0.7041444</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0.79445730000000003</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0.75878290000000004</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0.76279529999999995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0.78213509999999997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0.75997250000000005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0.88585670000000005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0.88143070000000001</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0.89689030000000003</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0.89581259999999996</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0.89630030000000005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0.77556959999999997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0.77103659999999996</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0.78517669999999995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0.79811920000000003</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0.77786739999999999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0.87550879999999998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0.86718240000000002</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0.87086989999999997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0.87236760000000002</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0.87169549999999996</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0.69029220000000002</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1.95912E-2</c:v>
                </c:pt>
                <c:pt idx="1">
                  <c:v>4.2348999999999998E-3</c:v>
                </c:pt>
                <c:pt idx="2">
                  <c:v>6.5950999999999996E-3</c:v>
                </c:pt>
                <c:pt idx="3">
                  <c:v>6.8875000000000004E-3</c:v>
                </c:pt>
                <c:pt idx="4">
                  <c:v>3.7833499999999999E-2</c:v>
                </c:pt>
                <c:pt idx="5">
                  <c:v>9.9231000000000007E-3</c:v>
                </c:pt>
                <c:pt idx="6">
                  <c:v>5.0039999999999998E-3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3.0163200000000001E-2</c:v>
                </c:pt>
                <c:pt idx="1">
                  <c:v>5.3063300000000001E-2</c:v>
                </c:pt>
                <c:pt idx="2">
                  <c:v>4.97562E-2</c:v>
                </c:pt>
                <c:pt idx="3">
                  <c:v>6.2733200000000003E-2</c:v>
                </c:pt>
                <c:pt idx="4">
                  <c:v>4.9199699999999999E-2</c:v>
                </c:pt>
                <c:pt idx="5">
                  <c:v>3.3716900000000001E-2</c:v>
                </c:pt>
                <c:pt idx="6">
                  <c:v>3.40576E-2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4.81112E-2</c:v>
                </c:pt>
                <c:pt idx="1">
                  <c:v>2.5407599999999999E-2</c:v>
                </c:pt>
                <c:pt idx="2">
                  <c:v>1.6530300000000001E-2</c:v>
                </c:pt>
                <c:pt idx="3">
                  <c:v>1.9846099999999998E-2</c:v>
                </c:pt>
                <c:pt idx="4">
                  <c:v>4.4056900000000003E-2</c:v>
                </c:pt>
                <c:pt idx="5">
                  <c:v>2.147E-2</c:v>
                </c:pt>
                <c:pt idx="6">
                  <c:v>1.39811E-2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0.7614187</c:v>
                </c:pt>
                <c:pt idx="1">
                  <c:v>0.70723309999999995</c:v>
                </c:pt>
                <c:pt idx="2">
                  <c:v>0.69854539999999998</c:v>
                </c:pt>
                <c:pt idx="3">
                  <c:v>0.70142539999999998</c:v>
                </c:pt>
                <c:pt idx="4">
                  <c:v>0.6276159</c:v>
                </c:pt>
                <c:pt idx="5">
                  <c:v>0.81780310000000001</c:v>
                </c:pt>
                <c:pt idx="6">
                  <c:v>0.86198300000000005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0.88981080000000001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0.86177579999999998</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0.85417350000000003</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0.86831400000000003</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0.86157019999999995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0.85175409999999996</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0.80849499999999996</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0.81946560000000002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0.83171870000000003</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0.81756759999999995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0.85868069999999996</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0.87306819999999996</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0.86280409999999996</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0.83536580000000005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0.8234165</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0.81818179999999996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0.82299650000000002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0.82701590000000003</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0.76764200000000005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0.75963720000000001</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0.80321290000000001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0.79242429999999997</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0.77794450000000004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0.85852410000000001</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0.86390809999999996</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0.88054250000000001</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0.87007500000000004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0.87311939999999999</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0.84938409999999998</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0.83566249999999997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0.85011369999999997</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0.85729909999999998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0.83918459999999995</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0.78010310000000005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0.77485700000000002</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0.78451329999999997</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0.78671190000000002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0.77784109999999995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0.78357569999999999</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0.80534079999999997</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0.79233450000000005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0.77147489999999996</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0.76633359999999995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0.73491220000000002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1.5941899999999998E-2</c:v>
                </c:pt>
                <c:pt idx="1">
                  <c:v>6.7638000000000004E-3</c:v>
                </c:pt>
                <c:pt idx="2">
                  <c:v>2.3708199999999999E-2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2.2405999999999999E-2</c:v>
                </c:pt>
                <c:pt idx="1">
                  <c:v>6.2055399999999997E-2</c:v>
                </c:pt>
                <c:pt idx="2">
                  <c:v>5.7988600000000001E-2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1.4236499999999999E-2</c:v>
                </c:pt>
                <c:pt idx="1">
                  <c:v>1.32342E-2</c:v>
                </c:pt>
                <c:pt idx="2">
                  <c:v>1.87954E-2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0.92589630000000001</c:v>
                </c:pt>
                <c:pt idx="1">
                  <c:v>0.75410189999999999</c:v>
                </c:pt>
                <c:pt idx="2">
                  <c:v>0.71648299999999998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0.83744099999999999</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0.83388549999999995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0.83459030000000001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0.79828080000000001</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0.82614670000000001</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0.79642749999999995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0.51587919999999998</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0.51768829999999999</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0.53440330000000003</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0.54711500000000002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0.53204439999999997</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0.57824140000000002</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0.57367710000000005</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0.58405099999999999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0.58858319999999997</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0.58833619999999998</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0.85834710000000003</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0.8572997</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0.86726369999999997</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0.88127690000000003</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0.86144580000000004</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0.69500649999999997</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0.68203309999999995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0.68931569999999998</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0.70981369999999999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0.69001380000000001</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0.7356876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0.72357150000000003</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0.73571209999999998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0.74236539999999995</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0.72168849999999996</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0.35963060000000002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0.4139178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0.48967670000000002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0.49857750000000001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0.51875950000000004</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0.54659500000000005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0.51567169999999996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0.92365960000000003</c:v>
                </c:pt>
                <c:pt idx="2">
                  <c:v>0.98314319999999999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1.2152899999999999E-2</c:v>
                </c:pt>
                <c:pt idx="1">
                  <c:v>1.5383E-3</c:v>
                </c:pt>
                <c:pt idx="2">
                  <c:v>1.5156E-3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5.9893799999999997E-2</c:v>
                </c:pt>
                <c:pt idx="1">
                  <c:v>2.6443100000000001E-2</c:v>
                </c:pt>
                <c:pt idx="2">
                  <c:v>7.6686999999999996E-3</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1.2119100000000001E-2</c:v>
                </c:pt>
                <c:pt idx="1">
                  <c:v>6.6546000000000001E-3</c:v>
                </c:pt>
                <c:pt idx="2">
                  <c:v>1.0453000000000001E-3</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6.6273E-3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0.71662870000000001</c:v>
                </c:pt>
                <c:pt idx="1">
                  <c:v>0.9360117</c:v>
                </c:pt>
                <c:pt idx="2">
                  <c:v>0.98635689999999998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0.54305840000000005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0.55640769999999995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0.61198529999999995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0.62524049999999998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0.62092170000000002</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0.88293270000000001</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0.86030810000000002</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0.86733669999999996</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0.86978679999999997</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0.84500070000000005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0.90561069999999999</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0.88728850000000004</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0.89167790000000002</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0.89721830000000002</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0.87948079999999995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0.60829230000000001</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0.60631000000000002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0.6274402</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0.62487079999999995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0.60635039999999996</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0.78091529999999998</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0.77047220000000005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0.79682330000000001</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0.80085130000000004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0.78550909999999996</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0.30969609999999997</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0.29475699999999999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0.30456139999999998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0.31922040000000002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0.30707069999999997</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8.9016971999999992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8.8375950000000003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8.8877877999999999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8.9024619999999999</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8.8124552000000005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0.44695859999999998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0.41574280000000002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0.45097130000000002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0.46393299999999998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0.4640629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0</c:v>
                </c:pt>
                <c:pt idx="3">
                  <c:v>3</c:v>
                </c:pt>
                <c:pt idx="4">
                  <c:v>3</c:v>
                </c:pt>
                <c:pt idx="5">
                  <c:v>3</c:v>
                </c:pt>
                <c:pt idx="6">
                  <c:v>5</c:v>
                </c:pt>
                <c:pt idx="7">
                  <c:v>4</c:v>
                </c:pt>
                <c:pt idx="8">
                  <c:v>7</c:v>
                </c:pt>
                <c:pt idx="9">
                  <c:v>9</c:v>
                </c:pt>
                <c:pt idx="10">
                  <c:v>9</c:v>
                </c:pt>
                <c:pt idx="11">
                  <c:v>11</c:v>
                </c:pt>
                <c:pt idx="12">
                  <c:v>20</c:v>
                </c:pt>
                <c:pt idx="13">
                  <c:v>27</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50</c:v>
                </c:pt>
                <c:pt idx="1">
                  <c:v>58</c:v>
                </c:pt>
                <c:pt idx="2">
                  <c:v>51</c:v>
                </c:pt>
                <c:pt idx="3">
                  <c:v>54</c:v>
                </c:pt>
                <c:pt idx="4">
                  <c:v>56</c:v>
                </c:pt>
                <c:pt idx="5">
                  <c:v>57</c:v>
                </c:pt>
                <c:pt idx="6">
                  <c:v>55</c:v>
                </c:pt>
                <c:pt idx="7">
                  <c:v>57</c:v>
                </c:pt>
                <c:pt idx="8">
                  <c:v>53</c:v>
                </c:pt>
                <c:pt idx="9">
                  <c:v>52</c:v>
                </c:pt>
                <c:pt idx="10">
                  <c:v>52</c:v>
                </c:pt>
                <c:pt idx="11">
                  <c:v>49</c:v>
                </c:pt>
                <c:pt idx="12">
                  <c:v>41</c:v>
                </c:pt>
                <c:pt idx="13">
                  <c:v>34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11</c:v>
                </c:pt>
                <c:pt idx="1">
                  <c:v>3</c:v>
                </c:pt>
                <c:pt idx="2">
                  <c:v>2</c:v>
                </c:pt>
                <c:pt idx="3">
                  <c:v>4</c:v>
                </c:pt>
                <c:pt idx="4">
                  <c:v>2</c:v>
                </c:pt>
                <c:pt idx="5">
                  <c:v>1</c:v>
                </c:pt>
                <c:pt idx="6">
                  <c:v>1</c:v>
                </c:pt>
                <c:pt idx="7">
                  <c:v>0</c:v>
                </c:pt>
                <c:pt idx="8">
                  <c:v>1</c:v>
                </c:pt>
                <c:pt idx="9">
                  <c:v>0</c:v>
                </c:pt>
                <c:pt idx="10">
                  <c:v>0</c:v>
                </c:pt>
                <c:pt idx="11">
                  <c:v>1</c:v>
                </c:pt>
                <c:pt idx="12">
                  <c:v>0</c:v>
                </c:pt>
                <c:pt idx="13">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2</c:v>
                </c:pt>
                <c:pt idx="1">
                  <c:v>8</c:v>
                </c:pt>
                <c:pt idx="2">
                  <c:v>9</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58</c:v>
                </c:pt>
                <c:pt idx="1">
                  <c:v>53</c:v>
                </c:pt>
                <c:pt idx="2">
                  <c:v>52</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c:v>
                </c:pt>
                <c:pt idx="1">
                  <c:v>0</c:v>
                </c:pt>
                <c:pt idx="2">
                  <c:v>0</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1.01689E-2</c:v>
                </c:pt>
                <c:pt idx="1">
                  <c:v>1.6476500000000002E-2</c:v>
                </c:pt>
                <c:pt idx="2">
                  <c:v>1.6489299999999998E-2</c:v>
                </c:pt>
                <c:pt idx="3">
                  <c:v>2.38301E-2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4.5549699999999999E-2</c:v>
                </c:pt>
                <c:pt idx="1">
                  <c:v>3.33783E-2</c:v>
                </c:pt>
                <c:pt idx="2">
                  <c:v>3.1346899999999997E-2</c:v>
                </c:pt>
                <c:pt idx="3">
                  <c:v>6.0200900000000002E-2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2.9678E-3</c:v>
                </c:pt>
                <c:pt idx="1">
                  <c:v>1.4216999999999999E-3</c:v>
                </c:pt>
                <c:pt idx="2">
                  <c:v>5.1767000000000002E-3</c:v>
                </c:pt>
                <c:pt idx="3">
                  <c:v>1.5881699999999999E-2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0.1776771</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0.82836140000000003</c:v>
                </c:pt>
                <c:pt idx="1">
                  <c:v>0.80457089999999998</c:v>
                </c:pt>
                <c:pt idx="2">
                  <c:v>0.85483960000000003</c:v>
                </c:pt>
                <c:pt idx="3">
                  <c:v>0.55343589999999998</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0.71964910000000004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2.9353000000000001E-3</c:v>
                </c:pt>
                <c:pt idx="1">
                  <c:v>5.5938000000000003E-3</c:v>
                </c:pt>
                <c:pt idx="2">
                  <c:v>1.82919E-2</c:v>
                </c:pt>
                <c:pt idx="3">
                  <c:v>7.6685E-3</c:v>
                </c:pt>
                <c:pt idx="4">
                  <c:v>1.5455E-2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3.60387E-2</c:v>
                </c:pt>
                <c:pt idx="1">
                  <c:v>6.5256300000000003E-2</c:v>
                </c:pt>
                <c:pt idx="2">
                  <c:v>5.0271099999999999E-2</c:v>
                </c:pt>
                <c:pt idx="3">
                  <c:v>6.2955200000000003E-2</c:v>
                </c:pt>
                <c:pt idx="4">
                  <c:v>8.4792900000000004E-2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1.14623E-2</c:v>
                </c:pt>
                <c:pt idx="1">
                  <c:v>1.3970099999999999E-2</c:v>
                </c:pt>
                <c:pt idx="2">
                  <c:v>0</c:v>
                </c:pt>
                <c:pt idx="3">
                  <c:v>1.23632E-2</c:v>
                </c:pt>
                <c:pt idx="4">
                  <c:v>1.2019999999999999E-4</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9.8600199999999999E-2</c:v>
                </c:pt>
                <c:pt idx="3">
                  <c:v>0.35097319999999999</c:v>
                </c:pt>
                <c:pt idx="4">
                  <c:v>0.40206399999999998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0.72380049999999996</c:v>
                </c:pt>
                <c:pt idx="1">
                  <c:v>0.69296990000000003</c:v>
                </c:pt>
                <c:pt idx="2">
                  <c:v>0.86161069999999995</c:v>
                </c:pt>
                <c:pt idx="3">
                  <c:v>0.59473500000000001</c:v>
                </c:pt>
                <c:pt idx="4">
                  <c:v>0.53762489999999996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East of England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7,259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14,466</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50</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48958984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15,495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14,466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968668607"/>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5,573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1,685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7,259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64674729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1,581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7,259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5050189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6,236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7,259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7212443"/>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5339126"/>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507946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1597490"/>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1979825"/>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1340349"/>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7957005"/>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5520845"/>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985287"/>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785445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6478270"/>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8338113"/>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22625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9996025"/>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1725090"/>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6827139"/>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05054574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55232830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6424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592854037"/>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670144086"/>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26429242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837830975"/>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683727489"/>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56633892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646373551"/>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38727986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340696396"/>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183541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94809308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90361312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4052670330"/>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89972692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489190675"/>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81933032"/>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499287941"/>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348711547"/>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083963656"/>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819132421"/>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048108917"/>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920377090"/>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46532768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89705552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627361546"/>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407585215"/>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71721100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53518957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990622522"/>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284495173"/>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21609512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733964776"/>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909835442"/>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722256083"/>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205795334"/>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89928325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232950893"/>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312713875"/>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818353380"/>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243442238"/>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826974341"/>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4596130"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East of England Cancer Alliance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91776283"/>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843457458"/>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755504576"/>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4039786068"/>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732733" y="622300"/>
            <a:ext cx="2545890"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East of England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242190489"/>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072284617"/>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310565639"/>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799190808"/>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173832986"/>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638618425"/>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536915076"/>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57043219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96374489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42548518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745985681"/>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03137931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89599735"/>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721321235"/>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06794878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719443315"/>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90849658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551949642"/>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403782689"/>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563895718"/>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58486930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32324028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43352974"/>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05417709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432704678"/>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87867380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439107923"/>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16015553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237255089"/>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Q34. Patient was always able to get help from ward staff when needed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4417458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888584574"/>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487090932"/>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665760707"/>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983806424"/>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4120207747"/>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2011041"/>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67891658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465053752"/>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52522614"/>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87038889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596716369"/>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589538163"/>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967016797"/>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881768681"/>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166807492"/>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978783716"/>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70751664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31608871"/>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770758144"/>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616620552"/>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821351697"/>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19632065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285280293"/>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493599542"/>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814939399"/>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838850097"/>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17458006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982233798"/>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713088585"/>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72836395"/>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063519156"/>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051188306"/>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527284210"/>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110944522"/>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28094544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20412174"/>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726379955"/>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725291642"/>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65812405"/>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831603257"/>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795348987"/>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380559704"/>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371380111"/>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10078245"/>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51623600"/>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409067146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05008376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09356060"/>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90472048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96767748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758985232"/>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85690529"/>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8669871"/>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3261041"/>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6215844"/>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1182191"/>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714929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7230563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3415062"/>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53084944"/>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864971962"/>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537150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163462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3862990"/>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9051655"/>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7589216"/>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55056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605689"/>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9462672"/>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91849431"/>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4572681"/>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15294630"/>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561716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6603056"/>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5585354"/>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137706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389575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639134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1114200"/>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5745886"/>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531694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86414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747605"/>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4269467"/>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794167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99304257"/>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2692257"/>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6850147"/>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2806425"/>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9158848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1812631"/>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Please note: This report includes recalculated historic data due to alliance mergers.</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565634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266811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4853292"/>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4806855"/>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8293934"/>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356110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140388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84296"/>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18735435"/>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222494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81280082"/>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402669"/>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672231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8645053"/>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201400"/>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346558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551590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542922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7568282"/>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402243"/>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1121813"/>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5434385"/>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630043"/>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1212488"/>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04557986"/>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8421081"/>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86519295"/>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3192392"/>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357785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1936985"/>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0893437"/>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8447028"/>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3948070"/>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2712874"/>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054454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600429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6748697"/>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018212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304845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7061180"/>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025189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2172052"/>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5215307"/>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7853527"/>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33001202"/>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7761720"/>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596473"/>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6020318"/>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5261352"/>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128110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1396641"/>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0458173"/>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8692891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0681284"/>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7261948"/>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1603231"/>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8237901"/>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10544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2016957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120304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7710026"/>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796557"/>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553550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7921188"/>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0331591"/>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7054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083993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4778064"/>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295090"/>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4271614"/>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42183314"/>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041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9269315"/>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6074374"/>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453660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4198322"/>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154863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020981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179714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91150492"/>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702763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295817"/>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346457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414804450"/>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RGT</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Cambridge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James Paget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Papworth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Norfolk and Norwich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RQW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Princess Alexandra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RC9</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Bedfordshire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RD8</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Milton Keynes University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West Suffolk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RWG</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West Hertfordshire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8359643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Queen Elizabeth Hospital, King's Lynn,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77259644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West Anglia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3032193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Suffolk and North Essex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9880840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Mid and South Essex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1210118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RWH</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and North Hertfordshire Teaching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78509599"/>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03496682"/>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4107553914"/>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T6Y0W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Norfolk And Suffolk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D7T5G</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Essex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323760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S1Y5D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Central East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29293127"/>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732733" y="622300"/>
            <a:ext cx="2545890" cy="276999"/>
          </a:xfrm>
          <a:prstGeom prst="rect">
            <a:avLst/>
          </a:prstGeom>
          <a:noFill/>
        </p:spPr>
        <p:txBody>
          <a:bodyPr wrap="none" rtlCol="0">
            <a:spAutoFit/>
          </a:bodyPr>
          <a:lstStyle/>
          <a:p>
            <a:pPr algn="r"/>
            <a:r>
              <a:rPr lang="en-GB" sz="1200" b="1" noProof="0">
                <a:solidFill>
                  <a:srgbClr val="336E9F"/>
                </a:solidFill>
                <a:latin typeface="Arial"/>
                <a:cs typeface="Arial"/>
              </a:rPr>
              <a:t>East of England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29077</Words>
  <Application>Microsoft Office PowerPoint</Application>
  <PresentationFormat>Custom</PresentationFormat>
  <Paragraphs>7099</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2026-06-26T16:15:41Z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