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3.0647000000000001E-3</c:v>
                </c:pt>
                <c:pt idx="1">
                  <c:v>2.91276E-2</c:v>
                </c:pt>
                <c:pt idx="2">
                  <c:v>1.1859E-2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5.1332999999999997E-2</c:v>
                </c:pt>
                <c:pt idx="1">
                  <c:v>5.5022700000000001E-2</c:v>
                </c:pt>
                <c:pt idx="2">
                  <c:v>2.3646799999999999E-2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6.1898999999999999E-3</c:v>
                </c:pt>
                <c:pt idx="1">
                  <c:v>1.3342400000000001E-2</c:v>
                </c:pt>
                <c:pt idx="2">
                  <c:v>7.5759999999999998E-4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0.92415930000000002</c:v>
                </c:pt>
                <c:pt idx="1">
                  <c:v>0.82805139999999999</c:v>
                </c:pt>
                <c:pt idx="2">
                  <c:v>0.94868439999999998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9.7259000000000009E-3</c:v>
                </c:pt>
                <c:pt idx="1">
                  <c:v>8.0336000000000001E-3</c:v>
                </c:pt>
                <c:pt idx="2">
                  <c:v>6.9706000000000004E-3</c:v>
                </c:pt>
                <c:pt idx="3">
                  <c:v>1.52473E-2</c:v>
                </c:pt>
                <c:pt idx="4">
                  <c:v>1.2511400000000001E-2</c:v>
                </c:pt>
                <c:pt idx="5">
                  <c:v>2.9627000000000001E-2</c:v>
                </c:pt>
                <c:pt idx="6">
                  <c:v>1.28121E-2</c:v>
                </c:pt>
                <c:pt idx="7">
                  <c:v>2.5167000000000002E-3</c:v>
                </c:pt>
                <c:pt idx="8">
                  <c:v>7.4260000000000003E-3</c:v>
                </c:pt>
                <c:pt idx="9">
                  <c:v>8.1087999999999993E-3</c:v>
                </c:pt>
                <c:pt idx="10">
                  <c:v>6.4678799999999995E-2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3.1125699999999999E-2</c:v>
                </c:pt>
                <c:pt idx="1">
                  <c:v>3.08106E-2</c:v>
                </c:pt>
                <c:pt idx="2">
                  <c:v>3.7943400000000002E-2</c:v>
                </c:pt>
                <c:pt idx="3">
                  <c:v>6.3390500000000002E-2</c:v>
                </c:pt>
                <c:pt idx="4">
                  <c:v>4.8093299999999999E-2</c:v>
                </c:pt>
                <c:pt idx="5">
                  <c:v>4.0697999999999998E-2</c:v>
                </c:pt>
                <c:pt idx="6">
                  <c:v>3.3161499999999997E-2</c:v>
                </c:pt>
                <c:pt idx="7">
                  <c:v>4.0819599999999998E-2</c:v>
                </c:pt>
                <c:pt idx="8">
                  <c:v>6.7297399999999993E-2</c:v>
                </c:pt>
                <c:pt idx="9">
                  <c:v>5.1204899999999998E-2</c:v>
                </c:pt>
                <c:pt idx="10">
                  <c:v>0.12185749999999999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3.8525E-3</c:v>
                </c:pt>
                <c:pt idx="1">
                  <c:v>7.9442000000000002E-3</c:v>
                </c:pt>
                <c:pt idx="2">
                  <c:v>3.1632899999999999E-2</c:v>
                </c:pt>
                <c:pt idx="3">
                  <c:v>1.7888299999999999E-2</c:v>
                </c:pt>
                <c:pt idx="4">
                  <c:v>1.4497100000000001E-2</c:v>
                </c:pt>
                <c:pt idx="5">
                  <c:v>6.5123999999999998E-3</c:v>
                </c:pt>
                <c:pt idx="6">
                  <c:v>1.5113E-2</c:v>
                </c:pt>
                <c:pt idx="7">
                  <c:v>3.3276600000000003E-2</c:v>
                </c:pt>
                <c:pt idx="8">
                  <c:v>0</c:v>
                </c:pt>
                <c:pt idx="9">
                  <c:v>2.44966E-2</c:v>
                </c:pt>
                <c:pt idx="10">
                  <c:v>7.4834000000000003E-3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0.2156728</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0.89114369999999998</c:v>
                </c:pt>
                <c:pt idx="1">
                  <c:v>0.83125190000000004</c:v>
                </c:pt>
                <c:pt idx="2">
                  <c:v>0.89154529999999999</c:v>
                </c:pt>
                <c:pt idx="3">
                  <c:v>0.78063269999999996</c:v>
                </c:pt>
                <c:pt idx="4">
                  <c:v>0.82924059999999999</c:v>
                </c:pt>
                <c:pt idx="5">
                  <c:v>0.86326570000000002</c:v>
                </c:pt>
                <c:pt idx="6">
                  <c:v>0.79308650000000003</c:v>
                </c:pt>
                <c:pt idx="7">
                  <c:v>0.84993810000000003</c:v>
                </c:pt>
                <c:pt idx="8">
                  <c:v>0.72792049999999997</c:v>
                </c:pt>
                <c:pt idx="9">
                  <c:v>0.79780309999999999</c:v>
                </c:pt>
                <c:pt idx="10">
                  <c:v>0.74318490000000004</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0.87025359999999996</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4.3575799999999998E-2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2.8330600000000001E-2</c:v>
                </c:pt>
                <c:pt idx="1">
                  <c:v>7.5168799999999994E-2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2.5846899999999999E-2</c:v>
                </c:pt>
                <c:pt idx="1">
                  <c:v>1.49581E-2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0.87925770000000003</c:v>
                </c:pt>
                <c:pt idx="1">
                  <c:v>0.77379330000000002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5.2542600000000002E-2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0.1935451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5.3005900000000002E-2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8.7861490999999994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0.3808454</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7.5573999999999997E-3</c:v>
                </c:pt>
                <c:pt idx="1">
                  <c:v>2.1123099999999999E-2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3.3942399999999998E-2</c:v>
                </c:pt>
                <c:pt idx="1">
                  <c:v>4.1633900000000001E-2</c:v>
                </c:pt>
                <c:pt idx="2">
                  <c:v>0.14766319999999999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2.212E-3</c:v>
                </c:pt>
                <c:pt idx="1">
                  <c:v>1.0164400000000001E-2</c:v>
                </c:pt>
                <c:pt idx="2">
                  <c:v>4.3696499999999999E-2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0.88473400000000002</c:v>
                </c:pt>
                <c:pt idx="1">
                  <c:v>0.82663869999999995</c:v>
                </c:pt>
                <c:pt idx="2">
                  <c:v>0.40668870000000001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2.02325E-2</c:v>
                </c:pt>
                <c:pt idx="1">
                  <c:v>6.6014000000000003E-3</c:v>
                </c:pt>
                <c:pt idx="2">
                  <c:v>1.0456500000000001E-2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0.1244215</c:v>
                </c:pt>
                <c:pt idx="1">
                  <c:v>5.0211899999999997E-2</c:v>
                </c:pt>
                <c:pt idx="2">
                  <c:v>6.4663399999999996E-2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7.7666999999999996E-3</c:v>
                </c:pt>
                <c:pt idx="1">
                  <c:v>1.48553E-2</c:v>
                </c:pt>
                <c:pt idx="2">
                  <c:v>1.0715300000000001E-2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0.29645919999999998</c:v>
                </c:pt>
                <c:pt idx="1">
                  <c:v>0.79239380000000004</c:v>
                </c:pt>
                <c:pt idx="2">
                  <c:v>0.63471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1.9934000000000002E-3</c:v>
                </c:pt>
                <c:pt idx="1">
                  <c:v>4.4547700000000003E-2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8.7872500000000006E-2</c:v>
                </c:pt>
                <c:pt idx="1">
                  <c:v>0.12685569999999999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5.5734000000000001E-3</c:v>
                </c:pt>
                <c:pt idx="1">
                  <c:v>6.2714099999999995E-2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0.42233229999999999</c:v>
                </c:pt>
                <c:pt idx="1">
                  <c:v>0.423512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7.1440000000000002E-3</c:v>
                </c:pt>
                <c:pt idx="1">
                  <c:v>2.21675E-2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7.64349E-2</c:v>
                </c:pt>
                <c:pt idx="1">
                  <c:v>0.14585590000000001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8.1013000000000005E-3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0.39106570000000002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0.6216969</c:v>
                </c:pt>
                <c:pt idx="1">
                  <c:v>0.50069540000000001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0.81340179999999995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0.77145660000000005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0.76332719999999998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0.76599680000000003</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0.76757489999999995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0.83500370000000002</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0.83676980000000001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0.82631699999999997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0.83445080000000005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0.83283419999999997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0.92136269999999998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0.91259639999999997</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0.91767259999999995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0.91986400000000001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0.92010239999999999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3.6423200000000003E-2</c:v>
                </c:pt>
                <c:pt idx="1">
                  <c:v>1.8481000000000001E-2</c:v>
                </c:pt>
                <c:pt idx="2">
                  <c:v>3.70389E-2</c:v>
                </c:pt>
                <c:pt idx="3">
                  <c:v>9.3179999999999999E-3</c:v>
                </c:pt>
                <c:pt idx="4">
                  <c:v>4.3340700000000003E-2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5.8363600000000002E-2</c:v>
                </c:pt>
                <c:pt idx="1">
                  <c:v>5.4624399999999997E-2</c:v>
                </c:pt>
                <c:pt idx="2">
                  <c:v>2.8989500000000001E-2</c:v>
                </c:pt>
                <c:pt idx="3">
                  <c:v>2.2698400000000001E-2</c:v>
                </c:pt>
                <c:pt idx="4">
                  <c:v>4.7688099999999997E-2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8.7197999999999998E-3</c:v>
                </c:pt>
                <c:pt idx="1">
                  <c:v>4.6188999999999996E-3</c:v>
                </c:pt>
                <c:pt idx="2">
                  <c:v>1.0704399999999999E-2</c:v>
                </c:pt>
                <c:pt idx="3">
                  <c:v>8.0023999999999998E-3</c:v>
                </c:pt>
                <c:pt idx="4">
                  <c:v>1.2046100000000001E-2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0.83813890000000002</c:v>
                </c:pt>
                <c:pt idx="1">
                  <c:v>0.74141670000000004</c:v>
                </c:pt>
                <c:pt idx="2">
                  <c:v>0.75990489999999999</c:v>
                </c:pt>
                <c:pt idx="3">
                  <c:v>0.85255950000000003</c:v>
                </c:pt>
                <c:pt idx="4">
                  <c:v>0.85005260000000005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0.76890749999999997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0.78818379999999999</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0.77254100000000003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0.79537809999999998</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0.78256789999999998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0.64433810000000002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0.64785199999999998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0.6560433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0.66647129999999999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0.67496540000000005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0.75280420000000003</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0.76008450000000005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0.75678350000000005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0.77124179999999998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0.7595227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0.71799780000000002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0.72991309999999998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0.73810949999999997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0.74043230000000004</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0.73952099999999998</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0.68173680000000003</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0.74961080000000002</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0.8147527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0.83653239999999995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0.8351942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0.93875059999999999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0.94197949999999997</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0.93989940000000005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0.93940780000000002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0.94176599999999999</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0.77769659999999996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0.7731481</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0.77884390000000003</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0.7798988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0.76320779999999999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0.95830170000000003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0.95098539999999998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0.95687789999999995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0.95403930000000003</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0.94828520000000005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0.85823660000000002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0.83064300000000002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0.84767199999999998</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0.84199999999999997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0.82816089999999998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0.91600700000000002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0.92224669999999997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0.91191599999999995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0.92186219999999996</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0.92379140000000004</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2.0347999999999998E-3</c:v>
                </c:pt>
                <c:pt idx="1">
                  <c:v>3.0300000000000001E-3</c:v>
                </c:pt>
                <c:pt idx="2">
                  <c:v>1.7140499999999999E-2</c:v>
                </c:pt>
                <c:pt idx="3">
                  <c:v>1.7439799999999998E-2</c:v>
                </c:pt>
                <c:pt idx="4">
                  <c:v>5.6842999999999998E-3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1.6932099999999999E-2</c:v>
                </c:pt>
                <c:pt idx="1">
                  <c:v>4.1926499999999998E-2</c:v>
                </c:pt>
                <c:pt idx="2">
                  <c:v>4.9549299999999998E-2</c:v>
                </c:pt>
                <c:pt idx="3">
                  <c:v>4.2591400000000001E-2</c:v>
                </c:pt>
                <c:pt idx="4">
                  <c:v>1.76907E-2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5.8748000000000003E-3</c:v>
                </c:pt>
                <c:pt idx="1">
                  <c:v>7.9679999999999994E-3</c:v>
                </c:pt>
                <c:pt idx="2">
                  <c:v>2.5126300000000001E-2</c:v>
                </c:pt>
                <c:pt idx="3">
                  <c:v>1.41163E-2</c:v>
                </c:pt>
                <c:pt idx="4">
                  <c:v>3.9332999999999998E-3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0.91955469999999995</c:v>
                </c:pt>
                <c:pt idx="1">
                  <c:v>0.83143800000000001</c:v>
                </c:pt>
                <c:pt idx="2">
                  <c:v>0.76835039999999999</c:v>
                </c:pt>
                <c:pt idx="3">
                  <c:v>0.76170859999999996</c:v>
                </c:pt>
                <c:pt idx="4">
                  <c:v>0.94136730000000002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0.82153920000000002</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0.83341240000000005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0.8375532</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0.84629209999999999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0.84885219999999995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0.83773989999999998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0.84900469999999995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0.85053809999999996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0.85575210000000002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0.85058529999999999</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0.70987509999999998</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0.71186039999999995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0.70953540000000004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0.71868180000000004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0.71661160000000002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0.55707930000000005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0.56871340000000004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0.57584619999999997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0.7299137</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0.79419859999999998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0.83160800000000001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0.84678149999999996</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0.83473240000000004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0.78410789999999997</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0.79196069999999996</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0.78946300000000003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0.79322099999999995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0.78353379999999995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0.81442829999999999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0.81918239999999998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0.81662429999999997</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0.82625079999999995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0.81346010000000002</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0.66184600000000005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0.66679940000000004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0.69512640000000003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0.70485719999999996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0.68096279999999998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0.7470601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0.74989320000000004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0.74109639999999999</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0.76464710000000002</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0.7349118</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0.88636959999999998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0.89896640000000005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0.9006402</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0.91830060000000002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0.90467189999999997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5.7127000000000002E-3</c:v>
                </c:pt>
                <c:pt idx="1">
                  <c:v>3.0355199999999999E-2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3.5091799999999999E-2</c:v>
                </c:pt>
                <c:pt idx="1">
                  <c:v>5.1942000000000002E-2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1.7567599999999999E-2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0.2014222</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0.77649590000000002</c:v>
                </c:pt>
                <c:pt idx="1">
                  <c:v>0.67264800000000002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0.98657360000000005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0.98426849999999999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0.98549319999999996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0.98865780000000003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0.98679870000000003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0.92969389999999996</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0.92657199999999995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0.93083899999999997</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0.93908440000000004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0.92453649999999998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0.66028710000000002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0.6505206</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0.65517239999999999</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0.65472459999999999</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0.64517820000000003</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0.7576271</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0.72173909999999997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0.74151650000000002</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0.74154379999999998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0.71341770000000004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0.69143100000000002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0.69093289999999996</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0.7020921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0.69970100000000002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0.68655200000000005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0.59708740000000005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0.65814700000000004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0.68958649999999999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0.69145730000000005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0.69624779999999997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0.80373439999999996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0.78167810000000004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0.76708969999999999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0.7712833</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0.75660850000000002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0.89524159999999997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0.89663000000000004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0.90179240000000005</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0.90649349999999995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0.89061800000000002</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0.7808735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0.78697790000000001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0.78529009999999999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0.79493029999999998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0.77500000000000002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0.88376999999999994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0.86419210000000002</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0.88516340000000004</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0.86655040000000005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0.88042920000000002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0.69029220000000002</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1.6509800000000002E-2</c:v>
                </c:pt>
                <c:pt idx="1">
                  <c:v>1.6622E-3</c:v>
                </c:pt>
                <c:pt idx="2">
                  <c:v>4.2499E-3</c:v>
                </c:pt>
                <c:pt idx="3">
                  <c:v>5.0730999999999997E-3</c:v>
                </c:pt>
                <c:pt idx="4">
                  <c:v>3.5129100000000003E-2</c:v>
                </c:pt>
                <c:pt idx="5">
                  <c:v>7.3442000000000004E-3</c:v>
                </c:pt>
                <c:pt idx="6">
                  <c:v>3.1901999999999998E-3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3.6325900000000001E-2</c:v>
                </c:pt>
                <c:pt idx="1">
                  <c:v>5.8208700000000002E-2</c:v>
                </c:pt>
                <c:pt idx="2">
                  <c:v>5.4446700000000001E-2</c:v>
                </c:pt>
                <c:pt idx="3">
                  <c:v>6.6362000000000004E-2</c:v>
                </c:pt>
                <c:pt idx="4">
                  <c:v>5.4608499999999997E-2</c:v>
                </c:pt>
                <c:pt idx="5">
                  <c:v>3.8874699999999998E-2</c:v>
                </c:pt>
                <c:pt idx="6">
                  <c:v>3.7685200000000002E-2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4.5029800000000002E-2</c:v>
                </c:pt>
                <c:pt idx="1">
                  <c:v>2.2834900000000002E-2</c:v>
                </c:pt>
                <c:pt idx="2">
                  <c:v>1.4185100000000001E-2</c:v>
                </c:pt>
                <c:pt idx="3">
                  <c:v>1.8031700000000001E-2</c:v>
                </c:pt>
                <c:pt idx="4">
                  <c:v>4.13525E-2</c:v>
                </c:pt>
                <c:pt idx="5">
                  <c:v>1.8891100000000001E-2</c:v>
                </c:pt>
                <c:pt idx="6">
                  <c:v>1.2167300000000001E-2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0.75792539999999997</c:v>
                </c:pt>
                <c:pt idx="1">
                  <c:v>0.69775089999999995</c:v>
                </c:pt>
                <c:pt idx="2">
                  <c:v>0.68697609999999998</c:v>
                </c:pt>
                <c:pt idx="3">
                  <c:v>0.71575390000000005</c:v>
                </c:pt>
                <c:pt idx="4">
                  <c:v>0.64741230000000005</c:v>
                </c:pt>
                <c:pt idx="5">
                  <c:v>0.82319549999999997</c:v>
                </c:pt>
                <c:pt idx="6">
                  <c:v>0.86586039999999997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0.89920869999999997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0.8823529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0.87654319999999997</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0.88185290000000005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0.86606700000000003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0.86335099999999998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0.84984979999999999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0.84758719999999999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0.83358100000000002</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0.8250729</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0.86560959999999998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0.87076109999999995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0.86239359999999998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0.81001730000000005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0.83362829999999999</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0.84759359999999995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0.82146770000000002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0.83115470000000002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0.76855899999999999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0.77096370000000003</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0.80565799999999999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0.78443879999999999</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0.77434309999999995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0.86725660000000004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0.90313589999999999</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0.90752690000000003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0.90092660000000002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0.88971809999999996</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0.83448840000000002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0.84833539999999996</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0.84390810000000005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0.85188079999999999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0.83045979999999997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0.74978149999999999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0.74081319999999995</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0.74047229999999997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0.72997339999999999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0.74365000000000003</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0.81182799999999999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0.78579239999999995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0.79911699999999997</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0.76695440000000004</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0.7570694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0.72125980000000001</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1.47055E-2</c:v>
                </c:pt>
                <c:pt idx="1">
                  <c:v>5.7606999999999997E-3</c:v>
                </c:pt>
                <c:pt idx="2">
                  <c:v>2.1534899999999999E-2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2.4878899999999999E-2</c:v>
                </c:pt>
                <c:pt idx="1">
                  <c:v>6.4061699999999999E-2</c:v>
                </c:pt>
                <c:pt idx="2">
                  <c:v>6.2335300000000003E-2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1.3000100000000001E-2</c:v>
                </c:pt>
                <c:pt idx="1">
                  <c:v>1.2231000000000001E-2</c:v>
                </c:pt>
                <c:pt idx="2">
                  <c:v>1.6622000000000001E-2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0.90442699999999998</c:v>
                </c:pt>
                <c:pt idx="1">
                  <c:v>0.73510450000000005</c:v>
                </c:pt>
                <c:pt idx="2">
                  <c:v>0.68087450000000005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0.86981399999999998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0.86268869999999997</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0.84825870000000003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0.78955629999999999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0.80418469999999997</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0.79142579999999996</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0.52575590000000005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0.52123229999999998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0.5401705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0.54362239999999995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0.53611839999999999</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0.58517459999999999</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0.59415119999999999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0.59279839999999995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0.59427940000000001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0.58329059999999999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0.85188450000000004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0.85543919999999996</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0.86175250000000003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0.8791892</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0.86103370000000001</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0.68930190000000002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0.68445690000000003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0.70550089999999999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0.69542369999999998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0.67215610000000003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0.7377456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0.73756659999999996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0.74399320000000002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0.74233260000000001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0.7239546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0.41589350000000003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0.42224620000000002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0.49221900000000002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0.49290780000000001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0.48274030000000001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0.50563610000000003</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0.50466129999999998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0.92365960000000003</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1.0927600000000001E-2</c:v>
                </c:pt>
                <c:pt idx="1">
                  <c:v>1.9929999999999999E-4</c:v>
                </c:pt>
                <c:pt idx="2">
                  <c:v>4.4739999999999998E-4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6.2344299999999998E-2</c:v>
                </c:pt>
                <c:pt idx="1">
                  <c:v>2.91212E-2</c:v>
                </c:pt>
                <c:pt idx="2">
                  <c:v>9.8049999999999995E-3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1.08939E-2</c:v>
                </c:pt>
                <c:pt idx="1">
                  <c:v>5.3156000000000002E-3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6.6043999999999999E-3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0.7175878</c:v>
                </c:pt>
                <c:pt idx="1">
                  <c:v>0.92365960000000003</c:v>
                </c:pt>
                <c:pt idx="2">
                  <c:v>0.98668080000000002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0.54293089999999999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0.56238129999999997</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0.59769450000000002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0.62591140000000001</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0.62161279999999997</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0.86006020000000005</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0.85521230000000004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0.85217390000000004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0.85099539999999996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0.82564340000000003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0.89864710000000003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0.89144520000000005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0.88631090000000001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0.89124950000000003</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0.88449480000000003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0.62256489999999998</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0.61789269999999996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0.63067169999999995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0.64482410000000001</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0.63660170000000005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0.77134860000000005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0.77626640000000002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0.78007179999999998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0.80220789999999997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0.7929969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0.29531570000000001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0.27356560000000002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0.2980582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0.28599599999999997</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0.2950644</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8.8261251000000005</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8.8266992999999996</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8.8208523000000003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8.8678740999999999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8.7925959000000002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0.42602889999999999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0.40124359999999998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0.4251393</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0.4305698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0.40611530000000001</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0</c:v>
                </c:pt>
                <c:pt idx="2">
                  <c:v>1</c:v>
                </c:pt>
                <c:pt idx="3">
                  <c:v>11</c:v>
                </c:pt>
                <c:pt idx="4">
                  <c:v>14</c:v>
                </c:pt>
                <c:pt idx="5">
                  <c:v>16</c:v>
                </c:pt>
                <c:pt idx="6">
                  <c:v>17</c:v>
                </c:pt>
                <c:pt idx="7">
                  <c:v>21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51</c:v>
                </c:pt>
                <c:pt idx="1">
                  <c:v>61</c:v>
                </c:pt>
                <c:pt idx="2">
                  <c:v>59</c:v>
                </c:pt>
                <c:pt idx="3">
                  <c:v>45</c:v>
                </c:pt>
                <c:pt idx="4">
                  <c:v>47</c:v>
                </c:pt>
                <c:pt idx="5">
                  <c:v>44</c:v>
                </c:pt>
                <c:pt idx="6">
                  <c:v>44</c:v>
                </c:pt>
                <c:pt idx="7">
                  <c:v>40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9</c:v>
                </c:pt>
                <c:pt idx="1">
                  <c:v>0</c:v>
                </c:pt>
                <c:pt idx="2">
                  <c:v>1</c:v>
                </c:pt>
                <c:pt idx="3">
                  <c:v>5</c:v>
                </c:pt>
                <c:pt idx="4">
                  <c:v>0</c:v>
                </c:pt>
                <c:pt idx="5">
                  <c:v>1</c:v>
                </c:pt>
                <c:pt idx="6">
                  <c:v>0</c:v>
                </c:pt>
                <c:pt idx="7">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3</c:v>
                </c:pt>
                <c:pt idx="1">
                  <c:v>1</c:v>
                </c:pt>
                <c:pt idx="2">
                  <c:v>11</c:v>
                </c:pt>
                <c:pt idx="3">
                  <c:v>11</c:v>
                </c:pt>
                <c:pt idx="4">
                  <c:v>19</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53</c:v>
                </c:pt>
                <c:pt idx="1">
                  <c:v>60</c:v>
                </c:pt>
                <c:pt idx="2">
                  <c:v>50</c:v>
                </c:pt>
                <c:pt idx="3">
                  <c:v>50</c:v>
                </c:pt>
                <c:pt idx="4">
                  <c:v>42</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5</c:v>
                </c:pt>
                <c:pt idx="1">
                  <c:v>0</c:v>
                </c:pt>
                <c:pt idx="2">
                  <c:v>0</c:v>
                </c:pt>
                <c:pt idx="3">
                  <c:v>0</c:v>
                </c:pt>
                <c:pt idx="4">
                  <c:v>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9.0621E-3</c:v>
                </c:pt>
                <c:pt idx="1">
                  <c:v>1.4911000000000001E-2</c:v>
                </c:pt>
                <c:pt idx="2">
                  <c:v>1.49566E-2</c:v>
                </c:pt>
                <c:pt idx="3">
                  <c:v>2.1573700000000001E-2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4.7763300000000002E-2</c:v>
                </c:pt>
                <c:pt idx="1">
                  <c:v>3.6509300000000001E-2</c:v>
                </c:pt>
                <c:pt idx="2">
                  <c:v>3.4412499999999999E-2</c:v>
                </c:pt>
                <c:pt idx="3">
                  <c:v>6.4713699999999999E-2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1.861E-3</c:v>
                </c:pt>
                <c:pt idx="1">
                  <c:v>0</c:v>
                </c:pt>
                <c:pt idx="2">
                  <c:v>3.6438999999999998E-3</c:v>
                </c:pt>
                <c:pt idx="3">
                  <c:v>1.36253E-2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0.1775332</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0.81233440000000001</c:v>
                </c:pt>
                <c:pt idx="1">
                  <c:v>0.78316300000000005</c:v>
                </c:pt>
                <c:pt idx="2">
                  <c:v>0.83339260000000004</c:v>
                </c:pt>
                <c:pt idx="3">
                  <c:v>0.57965270000000002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1.0633999999999999E-3</c:v>
                </c:pt>
                <c:pt idx="1">
                  <c:v>4.3882000000000001E-3</c:v>
                </c:pt>
                <c:pt idx="2">
                  <c:v>1.7306700000000001E-2</c:v>
                </c:pt>
                <c:pt idx="3">
                  <c:v>6.2379999999999996E-3</c:v>
                </c:pt>
                <c:pt idx="4">
                  <c:v>1.423E-2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3.9782499999999998E-2</c:v>
                </c:pt>
                <c:pt idx="1">
                  <c:v>6.7667400000000003E-2</c:v>
                </c:pt>
                <c:pt idx="2">
                  <c:v>5.2241599999999999E-2</c:v>
                </c:pt>
                <c:pt idx="3">
                  <c:v>6.5816200000000005E-2</c:v>
                </c:pt>
                <c:pt idx="4">
                  <c:v>8.7242899999999998E-2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9.5904000000000007E-3</c:v>
                </c:pt>
                <c:pt idx="1">
                  <c:v>1.27645E-2</c:v>
                </c:pt>
                <c:pt idx="2">
                  <c:v>0</c:v>
                </c:pt>
                <c:pt idx="3">
                  <c:v>1.09327E-2</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9.7614900000000004E-2</c:v>
                </c:pt>
                <c:pt idx="3">
                  <c:v>0.35097319999999999</c:v>
                </c:pt>
                <c:pt idx="4">
                  <c:v>0.40095920000000002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0.72441860000000002</c:v>
                </c:pt>
                <c:pt idx="1">
                  <c:v>0.67244649999999995</c:v>
                </c:pt>
                <c:pt idx="2">
                  <c:v>0.85930320000000004</c:v>
                </c:pt>
                <c:pt idx="3">
                  <c:v>0.58719489999999996</c:v>
                </c:pt>
                <c:pt idx="4">
                  <c:v>0.53879759999999999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East Midlands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4,405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9,108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2039394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9,762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09044368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4,405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959551986"/>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4,405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5918827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3,882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4,405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039344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9580283"/>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199688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211904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2360813"/>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0732002"/>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691205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15961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7479160"/>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757683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0292736"/>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2977485"/>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901774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193838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4229679"/>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4763230"/>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76464975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3412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02833687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4118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03616824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122541920"/>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094803697"/>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38193118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075945970"/>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75990110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86328529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602872257"/>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38605004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50800439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49747501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610726384"/>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4070432"/>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97194796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588257164"/>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891219536"/>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93197280"/>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44432399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71247098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74697123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45238639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92260813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17036733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4076011402"/>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5692319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46813677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035353587"/>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01566237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94732501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23629519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69268156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0325615"/>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309765295"/>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22626059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292963615"/>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69236448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11732056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11338502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02045171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616333848"/>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78222582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56%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487126"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East Midlands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82296570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998658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113189569"/>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5247890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862576" y="622300"/>
            <a:ext cx="241604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East Midlands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65083242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81938853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647132982"/>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781625777"/>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62828818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984303458"/>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953419928"/>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570132826"/>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94097059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109983148"/>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25444901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41498438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781496085"/>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53187733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082687902"/>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671806307"/>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59029338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10779287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39576909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868038233"/>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83442851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95034207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10435240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71551455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36802411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40895482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476799666"/>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51862436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15461761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670745999"/>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2186281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41875127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83906343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4001394401"/>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105353593"/>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96526326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33400201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61717792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89219399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564730663"/>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208107685"/>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60624343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433343289"/>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80606112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277967552"/>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92440728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86816570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77800072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02108028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05247291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665489360"/>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84573670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122271009"/>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73502268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739918973"/>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04049123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29133282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20480202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31099895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88642169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50690287"/>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91156737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681869825"/>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59019439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483164319"/>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80803962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63801351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055932486"/>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660714334"/>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64701715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103209492"/>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160178513"/>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12994258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2927138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06391928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1069732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162474141"/>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91109358"/>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354383326"/>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10539243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941269372"/>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353375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638628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911205"/>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8759488"/>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0698853"/>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1418672"/>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075424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5391482"/>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400556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4185806353"/>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53632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60675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728087"/>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597233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103583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286418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86875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4195969"/>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877558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44134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264472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573475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6155671"/>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417416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030185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9641353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176700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882720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051843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803070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588841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109189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981028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271185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763651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84181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0759030"/>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61321577"/>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337022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321520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939764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20465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2798539"/>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231207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292076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746036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6108734"/>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7678928"/>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507950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6614840"/>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0970319"/>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755924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911521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89067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7635666"/>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086213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2068724"/>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726588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532088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605103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7422304"/>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888345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3396967"/>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355968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343779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9468886"/>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095495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972920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54480911"/>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6211133"/>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3216058"/>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702006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467276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891542"/>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532526"/>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964139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6966128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36271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4934028"/>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307954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4883328"/>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651992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1049455"/>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183847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085985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347283"/>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658545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835180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7132912"/>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5607395"/>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167098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43833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695916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657808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374199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2626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1135259"/>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91569375"/>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378495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628694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552971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5226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48465149"/>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267470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305376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432935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819830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301488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0433411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0201768"/>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437230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353146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050489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759988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208408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242133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6687702"/>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728272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70540201"/>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194397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3972175"/>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3446819"/>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6515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03176761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Chesterfield Royal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Sherwood Forest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Kettering General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Nottingham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Leicester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Northampton General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Derby and Burton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United Lincolnshire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4584937"/>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361028724"/>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QT1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Nottingham And Nottinghamshire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QJ2</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Derby And Derbyshire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QK1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Leicester, Leicestershire And Rutland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929312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QPM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Northamptonshire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82841235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QJM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Lincolnshire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9330976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862576" y="622300"/>
            <a:ext cx="2416047" cy="276999"/>
          </a:xfrm>
          <a:prstGeom prst="rect">
            <a:avLst/>
          </a:prstGeom>
          <a:noFill/>
        </p:spPr>
        <p:txBody>
          <a:bodyPr wrap="none" rtlCol="0">
            <a:spAutoFit/>
          </a:bodyPr>
          <a:lstStyle/>
          <a:p>
            <a:pPr algn="r"/>
            <a:r>
              <a:rPr lang="en-GB" sz="1200" b="1" noProof="0">
                <a:solidFill>
                  <a:srgbClr val="336E9F"/>
                </a:solidFill>
                <a:latin typeface="Arial"/>
                <a:cs typeface="Arial"/>
              </a:rPr>
              <a:t>East Midlands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28951</Words>
  <Application>Microsoft Office PowerPoint</Application>
  <PresentationFormat>Custom</PresentationFormat>
  <Paragraphs>7091</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2026-06-26T16:15:38Z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