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258" r:id="rId8"/>
    <p:sldId id="350"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1.2013E-3</c:v>
                </c:pt>
                <c:pt idx="1">
                  <c:v>2.5846999999999998E-2</c:v>
                </c:pt>
                <c:pt idx="2">
                  <c:v>9.6328999999999998E-3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5.5059700000000003E-2</c:v>
                </c:pt>
                <c:pt idx="1">
                  <c:v>6.1583800000000001E-2</c:v>
                </c:pt>
                <c:pt idx="2">
                  <c:v>2.8098999999999999E-2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4.3264999999999996E-3</c:v>
                </c:pt>
                <c:pt idx="1">
                  <c:v>1.0061799999999999E-2</c:v>
                </c:pt>
                <c:pt idx="2">
                  <c:v>0</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2.9604700000000001E-2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0.94264119999999996</c:v>
                </c:pt>
                <c:pt idx="1">
                  <c:v>0.85840059999999996</c:v>
                </c:pt>
                <c:pt idx="2">
                  <c:v>0.95745190000000002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0.82514860000000001</c:v>
                </c:pt>
                <c:pt idx="2">
                  <c:v>0.85766129999999996</c:v>
                </c:pt>
                <c:pt idx="3">
                  <c:v>0.73295809999999995</c:v>
                </c:pt>
                <c:pt idx="4">
                  <c:v>0.7865567</c:v>
                </c:pt>
                <c:pt idx="5">
                  <c:v>0.82041719999999996</c:v>
                </c:pt>
                <c:pt idx="6">
                  <c:v>0.78908339999999999</c:v>
                </c:pt>
                <c:pt idx="7">
                  <c:v>0.81438319999999997</c:v>
                </c:pt>
                <c:pt idx="8">
                  <c:v>0.69672659999999997</c:v>
                </c:pt>
                <c:pt idx="9">
                  <c:v>0.75806359999999995</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5.4089000000000003E-3</c:v>
                </c:pt>
                <c:pt idx="1">
                  <c:v>0</c:v>
                </c:pt>
                <c:pt idx="2">
                  <c:v>0</c:v>
                </c:pt>
                <c:pt idx="3">
                  <c:v>0</c:v>
                </c:pt>
                <c:pt idx="4">
                  <c:v>0</c:v>
                </c:pt>
                <c:pt idx="5">
                  <c:v>2.52585E-2</c:v>
                </c:pt>
                <c:pt idx="6">
                  <c:v>3.0599999999999998E-5</c:v>
                </c:pt>
                <c:pt idx="7">
                  <c:v>0</c:v>
                </c:pt>
                <c:pt idx="8">
                  <c:v>0</c:v>
                </c:pt>
                <c:pt idx="9">
                  <c:v>0</c:v>
                </c:pt>
                <c:pt idx="10">
                  <c:v>6.3045799999999999E-2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3.9759700000000002E-2</c:v>
                </c:pt>
                <c:pt idx="1">
                  <c:v>5.4345600000000001E-2</c:v>
                </c:pt>
                <c:pt idx="2">
                  <c:v>5.6049099999999998E-2</c:v>
                </c:pt>
                <c:pt idx="3">
                  <c:v>0.1025954</c:v>
                </c:pt>
                <c:pt idx="4">
                  <c:v>9.5666899999999999E-2</c:v>
                </c:pt>
                <c:pt idx="5">
                  <c:v>4.9434899999999997E-2</c:v>
                </c:pt>
                <c:pt idx="6">
                  <c:v>5.8724400000000003E-2</c:v>
                </c:pt>
                <c:pt idx="7">
                  <c:v>6.1808799999999997E-2</c:v>
                </c:pt>
                <c:pt idx="8">
                  <c:v>0.10790370000000001</c:v>
                </c:pt>
                <c:pt idx="9">
                  <c:v>0.1016276</c:v>
                </c:pt>
                <c:pt idx="10">
                  <c:v>0.1251234</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0</c:v>
                </c:pt>
                <c:pt idx="2">
                  <c:v>2.2579999999999999E-2</c:v>
                </c:pt>
                <c:pt idx="3">
                  <c:v>0</c:v>
                </c:pt>
                <c:pt idx="4">
                  <c:v>0</c:v>
                </c:pt>
                <c:pt idx="5">
                  <c:v>2.1438999999999998E-3</c:v>
                </c:pt>
                <c:pt idx="6">
                  <c:v>2.3316000000000001E-3</c:v>
                </c:pt>
                <c:pt idx="7">
                  <c:v>2.2782E-2</c:v>
                </c:pt>
                <c:pt idx="8">
                  <c:v>0</c:v>
                </c:pt>
                <c:pt idx="9">
                  <c:v>0</c:v>
                </c:pt>
                <c:pt idx="10">
                  <c:v>5.8504000000000004E-3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7.8113299999999997E-2</c:v>
                </c:pt>
                <c:pt idx="1">
                  <c:v>0.1205058</c:v>
                </c:pt>
                <c:pt idx="2">
                  <c:v>6.3709600000000005E-2</c:v>
                </c:pt>
                <c:pt idx="3">
                  <c:v>0.1644465</c:v>
                </c:pt>
                <c:pt idx="4">
                  <c:v>0.1177764</c:v>
                </c:pt>
                <c:pt idx="5">
                  <c:v>0.1027454</c:v>
                </c:pt>
                <c:pt idx="6">
                  <c:v>0.14982999999999999</c:v>
                </c:pt>
                <c:pt idx="7">
                  <c:v>0.101026</c:v>
                </c:pt>
                <c:pt idx="8">
                  <c:v>0.1953696</c:v>
                </c:pt>
                <c:pt idx="9">
                  <c:v>0.14030880000000001</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0.91850410000000005</c:v>
                </c:pt>
                <c:pt idx="1">
                  <c:v>0.85878529999999997</c:v>
                </c:pt>
                <c:pt idx="2">
                  <c:v>0.91329819999999995</c:v>
                </c:pt>
                <c:pt idx="3">
                  <c:v>0.825932</c:v>
                </c:pt>
                <c:pt idx="4">
                  <c:v>0.8365494</c:v>
                </c:pt>
                <c:pt idx="5">
                  <c:v>0.87889459999999997</c:v>
                </c:pt>
                <c:pt idx="6">
                  <c:v>0.83086910000000003</c:v>
                </c:pt>
                <c:pt idx="7">
                  <c:v>0.84605560000000002</c:v>
                </c:pt>
                <c:pt idx="8">
                  <c:v>0.76558599999999999</c:v>
                </c:pt>
                <c:pt idx="9">
                  <c:v>0.81158560000000002</c:v>
                </c:pt>
                <c:pt idx="10">
                  <c:v>0.84006809999999998</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0.86298810000000004</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4.0566699999999997E-2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4.2861499999999997E-2</c:v>
                </c:pt>
                <c:pt idx="1">
                  <c:v>8.1186999999999995E-2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1.8581400000000001E-2</c:v>
                </c:pt>
                <c:pt idx="1">
                  <c:v>1.1949E-2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0.924431</c:v>
                </c:pt>
                <c:pt idx="1">
                  <c:v>0.81833160000000005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4.0416599999999997E-2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0.21779709999999999</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4.0879899999999997E-2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9.0500697999999993</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0.3770288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4.3357999999999999E-3</c:v>
                </c:pt>
                <c:pt idx="1">
                  <c:v>1.7977199999999999E-2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4.0385699999999997E-2</c:v>
                </c:pt>
                <c:pt idx="1">
                  <c:v>4.7925599999999999E-2</c:v>
                </c:pt>
                <c:pt idx="2">
                  <c:v>0.1552965</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0</c:v>
                </c:pt>
                <c:pt idx="1">
                  <c:v>7.0185999999999998E-3</c:v>
                </c:pt>
                <c:pt idx="2">
                  <c:v>3.98798E-2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8.5065000000000002E-2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0.90403440000000002</c:v>
                </c:pt>
                <c:pt idx="1">
                  <c:v>0.886629</c:v>
                </c:pt>
                <c:pt idx="2">
                  <c:v>0.4835991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1.28681E-2</c:v>
                </c:pt>
                <c:pt idx="1">
                  <c:v>8.7279999999999996E-4</c:v>
                </c:pt>
                <c:pt idx="2">
                  <c:v>5.2684999999999997E-3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0.1391502</c:v>
                </c:pt>
                <c:pt idx="1">
                  <c:v>6.1669099999999998E-2</c:v>
                </c:pt>
                <c:pt idx="2">
                  <c:v>7.50392E-2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4.0240000000000002E-4</c:v>
                </c:pt>
                <c:pt idx="1">
                  <c:v>9.1266999999999997E-3</c:v>
                </c:pt>
                <c:pt idx="2">
                  <c:v>5.5274E-3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0.39902900000000002</c:v>
                </c:pt>
                <c:pt idx="1">
                  <c:v>0.83079579999999997</c:v>
                </c:pt>
                <c:pt idx="2">
                  <c:v>0.67744899999999997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0.39964739999999999</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0</c:v>
                </c:pt>
                <c:pt idx="1">
                  <c:v>3.9157900000000002E-2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9.8061099999999998E-2</c:v>
                </c:pt>
                <c:pt idx="1">
                  <c:v>0.13763529999999999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4.7909999999999999E-4</c:v>
                </c:pt>
                <c:pt idx="1">
                  <c:v>5.7324300000000002E-2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0.48131429999999997</c:v>
                </c:pt>
                <c:pt idx="1">
                  <c:v>0.54011330000000002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1.9840999999999999E-3</c:v>
                </c:pt>
                <c:pt idx="1">
                  <c:v>1.6776699999999999E-2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8.6754600000000001E-2</c:v>
                </c:pt>
                <c:pt idx="1">
                  <c:v>0.15663759999999999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2.9413999999999998E-3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0.38567489999999999</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0.67639130000000003</c:v>
                </c:pt>
                <c:pt idx="1">
                  <c:v>0.59176320000000004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0.83225800000000005</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0.80274330000000005</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0.77827480000000004</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0.78065309999999999</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0.81089540000000004</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0.8516918</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0.84655740000000002</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0.8389993</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0.8427867</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0.86198240000000004</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0.92091259999999997</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0.92748620000000004</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0.91997309999999999</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0.93450060000000001</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0.92764009999999997</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3.3440699999999997E-2</c:v>
                </c:pt>
                <c:pt idx="1">
                  <c:v>1.45915E-2</c:v>
                </c:pt>
                <c:pt idx="2">
                  <c:v>3.1053600000000001E-2</c:v>
                </c:pt>
                <c:pt idx="3">
                  <c:v>4.1035000000000004E-3</c:v>
                </c:pt>
                <c:pt idx="4">
                  <c:v>3.9996499999999997E-2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6.43286E-2</c:v>
                </c:pt>
                <c:pt idx="1">
                  <c:v>6.2403399999999998E-2</c:v>
                </c:pt>
                <c:pt idx="2">
                  <c:v>4.0960000000000003E-2</c:v>
                </c:pt>
                <c:pt idx="3">
                  <c:v>3.3127499999999997E-2</c:v>
                </c:pt>
                <c:pt idx="4">
                  <c:v>5.4376500000000001E-2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5.7372999999999999E-3</c:v>
                </c:pt>
                <c:pt idx="1">
                  <c:v>7.2939999999999995E-4</c:v>
                </c:pt>
                <c:pt idx="2">
                  <c:v>4.7191000000000004E-3</c:v>
                </c:pt>
                <c:pt idx="3">
                  <c:v>2.7878999999999998E-3</c:v>
                </c:pt>
                <c:pt idx="4">
                  <c:v>8.7019999999999997E-3</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0.83358620000000005</c:v>
                </c:pt>
                <c:pt idx="1">
                  <c:v>0.78041830000000001</c:v>
                </c:pt>
                <c:pt idx="2">
                  <c:v>0.7903097</c:v>
                </c:pt>
                <c:pt idx="3">
                  <c:v>0.88021419999999995</c:v>
                </c:pt>
                <c:pt idx="4">
                  <c:v>0.85987409999999997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0.79665379999999997</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0.78651680000000002</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0.80047509999999999</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0.78861789999999998</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0.78663539999999998</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0.62765959999999998</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0.66729680000000002</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0.6441559</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0.69164510000000001</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0.71219929999999998</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0.79424640000000002</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0.80034329999999998</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0.77578469999999999</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0.80851070000000003</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0.79173459999999996</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0.76792450000000001</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0.76446990000000004</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0.74268020000000001</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0.77297009999999999</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0.78282269999999998</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0.69276309999999997</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0.77622800000000003</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0.79807110000000003</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0.82896239999999999</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0.83110079999999997</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0.95584049999999998</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0.95561359999999995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0.95735199999999998</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0.94665849999999996</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0.96019900000000002</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0.82738940000000005</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0.82713630000000005</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0.79731459999999998</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0.82338460000000002</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0.8178974</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0.96613830000000001</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0.96232649999999997</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0.95212759999999996</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0.96721310000000005</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0.959596</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0.89673499999999995</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0.86671220000000004</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0.8556338</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0.85978840000000001</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0.86131389999999997</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0.94321149999999998</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0.93329430000000002</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0.9210988</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0.92490340000000004</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0.94117649999999997</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0.9165761</c:v>
                </c:pt>
                <c:pt idx="1">
                  <c:v>0.81640219999999997</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0</c:v>
                </c:pt>
                <c:pt idx="1">
                  <c:v>0</c:v>
                </c:pt>
                <c:pt idx="2">
                  <c:v>1.2824E-2</c:v>
                </c:pt>
                <c:pt idx="3">
                  <c:v>1.26474E-2</c:v>
                </c:pt>
                <c:pt idx="4">
                  <c:v>2.4130000000000002E-3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2.5637900000000002E-2</c:v>
                </c:pt>
                <c:pt idx="1">
                  <c:v>4.9861900000000001E-2</c:v>
                </c:pt>
                <c:pt idx="2">
                  <c:v>5.8182299999999999E-2</c:v>
                </c:pt>
                <c:pt idx="3">
                  <c:v>5.2176300000000002E-2</c:v>
                </c:pt>
                <c:pt idx="4">
                  <c:v>2.42331E-2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1.5218E-3</c:v>
                </c:pt>
                <c:pt idx="1">
                  <c:v>4.0003E-3</c:v>
                </c:pt>
                <c:pt idx="2">
                  <c:v>2.08098E-2</c:v>
                </c:pt>
                <c:pt idx="3">
                  <c:v>9.3238999999999995E-3</c:v>
                </c:pt>
                <c:pt idx="4">
                  <c:v>6.6209999999999999E-4</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0.92759579999999997</c:v>
                </c:pt>
                <c:pt idx="1">
                  <c:v>0.85973040000000001</c:v>
                </c:pt>
                <c:pt idx="2">
                  <c:v>0.80244780000000004</c:v>
                </c:pt>
                <c:pt idx="3">
                  <c:v>0.81403190000000003</c:v>
                </c:pt>
                <c:pt idx="4">
                  <c:v>0.95904049999999996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0.84022430000000004</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0.84384959999999998</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0.81333330000000004</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0.85739860000000001</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0.85679470000000002</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0.85435059999999996</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0.86889019999999995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0.85162369999999998</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0.87386419999999998</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0.88155019999999995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0.73680559999999995</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0.74840770000000001</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0.73562499999999997</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0.7553318</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0.75136119999999995</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0.60121460000000004</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0.61782179999999998</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0.63104839999999995</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0.73515620000000004</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0.82510289999999997</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0.83551770000000003</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0.85819069999999997</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0.84605839999999999</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0.82021750000000004</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0.82346109999999995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0.80034130000000003</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0.84354839999999998</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0.82627819999999996</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0.83614299999999997</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0.85389809999999999</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0.84569019999999995</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0.86734690000000003</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0.85837649999999999</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0.65768190000000004</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0.60661350000000003</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0.63243249999999995</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0.69163949999999996</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0.68996619999999997</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0.79323549999999998</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0.79005210000000003</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0.77526819999999996</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0.80311160000000004</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0.81818179999999996</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0.88500000000000001</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0.89238289999999998</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0.9066843</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0.92728480000000002</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0.7532797</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2.3122E-2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5.5504499999999998E-2</c:v>
                </c:pt>
                <c:pt idx="1">
                  <c:v>6.6408499999999995E-2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1.0334400000000001E-2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0.19121579999999999</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0.79225950000000001</c:v>
                </c:pt>
                <c:pt idx="1">
                  <c:v>0.72502880000000003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0.99575670000000005</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0.99094439999999995</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0.98828130000000003</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0.98603030000000003</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0.98531069999999998</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0.92915210000000004</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0.93125000000000002</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0.94099379999999999</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0.95052329999999996</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0.95958639999999995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0.72716340000000002</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0.70703579999999999</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0.68255809999999995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0.72077919999999995</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0.74016680000000001</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0.80863479999999999</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0.78699549999999996</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0.77466369999999996</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0.77694770000000002</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0.80046399999999995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0.76340319999999995</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0.78051510000000002</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0.7214043</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0.75555559999999999</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0.76682130000000004</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0.62357960000000001</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0.73029049999999995</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0.72199729999999995</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0.74847379999999997</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0.78208549999999999</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0.84447000000000005</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0.82579930000000001</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0.79555549999999997</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0.827044</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0.85404789999999997</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0.91543160000000001</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0.91964290000000004</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0.90053280000000002</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0.91569080000000003</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0.92211279999999995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0.80904909999999997</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0.82535400000000003</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0.82944229999999997</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0.82509270000000001</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0.82424629999999999</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0.89976420000000001</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0.90990990000000005</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0.89749429999999997</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0.90598290000000004</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0.92631580000000002</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0.68337809999999999</c:v>
                </c:pt>
                <c:pt idx="2">
                  <c:v>0.68309799999999998</c:v>
                </c:pt>
                <c:pt idx="3">
                  <c:v>0.69780279999999995</c:v>
                </c:pt>
                <c:pt idx="4">
                  <c:v>0.59700310000000001</c:v>
                </c:pt>
                <c:pt idx="5">
                  <c:v>0.81743779999999999</c:v>
                </c:pt>
                <c:pt idx="6">
                  <c:v>0.85045440000000005</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7.2100000000000003E-3</c:v>
                </c:pt>
                <c:pt idx="1">
                  <c:v>0</c:v>
                </c:pt>
                <c:pt idx="2">
                  <c:v>0</c:v>
                </c:pt>
                <c:pt idx="3">
                  <c:v>0</c:v>
                </c:pt>
                <c:pt idx="4">
                  <c:v>2.6079100000000001E-2</c:v>
                </c:pt>
                <c:pt idx="5">
                  <c:v>0</c:v>
                </c:pt>
                <c:pt idx="6">
                  <c:v>0</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5.4925500000000002E-2</c:v>
                </c:pt>
                <c:pt idx="1">
                  <c:v>7.5361200000000003E-2</c:v>
                </c:pt>
                <c:pt idx="2">
                  <c:v>7.0702600000000004E-2</c:v>
                </c:pt>
                <c:pt idx="3">
                  <c:v>7.9674400000000006E-2</c:v>
                </c:pt>
                <c:pt idx="4">
                  <c:v>7.2708499999999995E-2</c:v>
                </c:pt>
                <c:pt idx="5">
                  <c:v>5.4293599999999997E-2</c:v>
                </c:pt>
                <c:pt idx="6">
                  <c:v>5.0104500000000003E-2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3.5729999999999998E-2</c:v>
                </c:pt>
                <c:pt idx="1">
                  <c:v>1.42586E-2</c:v>
                </c:pt>
                <c:pt idx="2">
                  <c:v>6.0571000000000002E-3</c:v>
                </c:pt>
                <c:pt idx="3">
                  <c:v>1.13755E-2</c:v>
                </c:pt>
                <c:pt idx="4">
                  <c:v>3.2302499999999998E-2</c:v>
                </c:pt>
                <c:pt idx="5">
                  <c:v>1.11816E-2</c:v>
                </c:pt>
                <c:pt idx="6">
                  <c:v>5.9576000000000004E-3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0.84214880000000003</c:v>
                </c:pt>
                <c:pt idx="1">
                  <c:v>0.77299799999999996</c:v>
                </c:pt>
                <c:pt idx="2">
                  <c:v>0.75985769999999997</c:v>
                </c:pt>
                <c:pt idx="3">
                  <c:v>0.78885280000000002</c:v>
                </c:pt>
                <c:pt idx="4">
                  <c:v>0.72809330000000005</c:v>
                </c:pt>
                <c:pt idx="5">
                  <c:v>0.88291299999999995</c:v>
                </c:pt>
                <c:pt idx="6">
                  <c:v>0.90651660000000001</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0.90772779999999997</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0.90929199999999999</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0.89285709999999996</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0.90157069999999995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0.91369389999999995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0.88144330000000004</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0.87234040000000002</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0.84867590000000004</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0.85220499999999999</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0.88989640000000003</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0.87612210000000001</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0.89082280000000003</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0.88357399999999997</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0.83582089999999998</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0.81645570000000001</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0.82488479999999997</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0.87878789999999996</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0.84482760000000001</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0.83243239999999996</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0.7962264</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0.85572139999999997</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0.86301369999999999</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0.83400810000000003</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0.90517239999999999</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0.89378760000000002</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0.88741720000000002</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0.92400000000000004</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0.91730769999999995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0.87154469999999995</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0.86834319999999998</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0.87077830000000001</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0.88662790000000002</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0.86212120000000003</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0.84151929999999997</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0.84198110000000004</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0.84188790000000002</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0.82639649999999998</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0.84598209999999996</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0.78037380000000001</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0.81938330000000004</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0.82173909999999994</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0.80500000000000005</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0.83720930000000005</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0.77732800000000002</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1.09569E-2</c:v>
                </c:pt>
                <c:pt idx="1">
                  <c:v>2.4926000000000002E-3</c:v>
                </c:pt>
                <c:pt idx="2">
                  <c:v>1.3706100000000001E-2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3.2376099999999998E-2</c:v>
                </c:pt>
                <c:pt idx="1">
                  <c:v>7.0597999999999994E-2</c:v>
                </c:pt>
                <c:pt idx="2">
                  <c:v>7.7992900000000004E-2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9.2514999999999993E-3</c:v>
                </c:pt>
                <c:pt idx="1">
                  <c:v>8.9628999999999993E-3</c:v>
                </c:pt>
                <c:pt idx="2">
                  <c:v>8.7933000000000004E-3</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0.92769539999999995</c:v>
                </c:pt>
                <c:pt idx="1">
                  <c:v>0.8094848</c:v>
                </c:pt>
                <c:pt idx="2">
                  <c:v>0.69376740000000003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0.82405349999999999</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0.85714290000000004</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0.84980990000000001</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0.82474230000000004</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0.84861719999999996</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0.83685799999999999</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0.58067299999999999</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0.59111789999999997</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0.56389299999999998</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0.60283690000000001</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0.60824020000000001</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0.63173219999999997</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0.64192709999999997</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0.62346080000000004</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0.64910109999999999</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0.65742449999999997</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0.88067669999999998</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0.8628247</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0.86821090000000001</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0.88337089999999996</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0.8880652</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0.72897199999999995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0.71594579999999997</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0.71687140000000005</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0.7377939</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0.74282219999999999</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0.75293310000000002</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0.78004960000000001</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0.75815390000000005</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0.76433119999999999</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0.7730747</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0.52686920000000004</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0.47639490000000001</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0.5546875</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0.54786449999999998</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0.53030299999999997</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0.55910990000000005</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0.59439529999999996</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0.92039380000000004</c:v>
                </c:pt>
                <c:pt idx="2">
                  <c:v>0.98146650000000002</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6.9162E-3</c:v>
                </c:pt>
                <c:pt idx="1">
                  <c:v>0</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7.0367200000000005E-2</c:v>
                </c:pt>
                <c:pt idx="1">
                  <c:v>3.6051199999999999E-2</c:v>
                </c:pt>
                <c:pt idx="2">
                  <c:v>1.4053100000000001E-2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6.8824000000000003E-3</c:v>
                </c:pt>
                <c:pt idx="1">
                  <c:v>1.8506E-3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4.4803999999999998E-3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0.74690619999999996</c:v>
                </c:pt>
                <c:pt idx="1">
                  <c:v>0.95829560000000003</c:v>
                </c:pt>
                <c:pt idx="2">
                  <c:v>0.98314319999999999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0.56735500000000005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0.64260870000000003</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0.65839040000000004</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0.64914989999999995</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0.68644749999999999</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0.90314300000000003</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0.88388219999999995</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0.88045980000000001</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0.88344230000000001</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0.88833879999999998</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0.90837179999999995</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0.9109507</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0.91199050000000004</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0.91845980000000005</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0.90675059999999996</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0.6711357</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0.69186879999999995</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0.67626399999999998</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0.68410459999999995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0.69154930000000003</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0.80476190000000003</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0.83478260000000004</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0.81352230000000003</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0.8208955</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0.83854169999999995</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0.38423649999999998</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0.39810430000000002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0.32425739999999997</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0.40262579999999998</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0.4101996</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9.0770234999999992</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9.1173677000000009</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9.0292911999999994</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9.0547179999999994</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9.0758858</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0.44328699999999999</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0.46358270000000001</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0.46506989999999998</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0.44761909999999999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0.48951050000000002</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0</c:v>
                </c:pt>
                <c:pt idx="2">
                  <c:v>0</c:v>
                </c:pt>
                <c:pt idx="3">
                  <c:v>1</c:v>
                </c:pt>
                <c:pt idx="4">
                  <c:v>0</c:v>
                </c:pt>
                <c:pt idx="5">
                  <c:v>2</c:v>
                </c:pt>
                <c:pt idx="6">
                  <c:v>3</c:v>
                </c:pt>
                <c:pt idx="7">
                  <c:v>0</c:v>
                </c:pt>
                <c:pt idx="8">
                  <c:v>6</c:v>
                </c:pt>
                <c:pt idx="9">
                  <c:v>5</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32</c:v>
                </c:pt>
                <c:pt idx="1">
                  <c:v>45</c:v>
                </c:pt>
                <c:pt idx="2">
                  <c:v>48</c:v>
                </c:pt>
                <c:pt idx="3">
                  <c:v>45</c:v>
                </c:pt>
                <c:pt idx="4">
                  <c:v>54</c:v>
                </c:pt>
                <c:pt idx="5">
                  <c:v>56</c:v>
                </c:pt>
                <c:pt idx="6">
                  <c:v>53</c:v>
                </c:pt>
                <c:pt idx="7">
                  <c:v>51</c:v>
                </c:pt>
                <c:pt idx="8">
                  <c:v>49</c:v>
                </c:pt>
                <c:pt idx="9">
                  <c:v>56</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29</c:v>
                </c:pt>
                <c:pt idx="1">
                  <c:v>16</c:v>
                </c:pt>
                <c:pt idx="2">
                  <c:v>13</c:v>
                </c:pt>
                <c:pt idx="3">
                  <c:v>12</c:v>
                </c:pt>
                <c:pt idx="4">
                  <c:v>7</c:v>
                </c:pt>
                <c:pt idx="5">
                  <c:v>3</c:v>
                </c:pt>
                <c:pt idx="6">
                  <c:v>3</c:v>
                </c:pt>
                <c:pt idx="7">
                  <c:v>0</c:v>
                </c:pt>
                <c:pt idx="8">
                  <c:v>4</c:v>
                </c:pt>
                <c:pt idx="9">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0</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39</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22</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5.5294000000000003E-3</c:v>
                </c:pt>
                <c:pt idx="1">
                  <c:v>1.0233799999999999E-2</c:v>
                </c:pt>
                <c:pt idx="2">
                  <c:v>1.0494399999999999E-2</c:v>
                </c:pt>
                <c:pt idx="3">
                  <c:v>1.3935700000000001E-2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5.4828799999999997E-2</c:v>
                </c:pt>
                <c:pt idx="1">
                  <c:v>4.58637E-2</c:v>
                </c:pt>
                <c:pt idx="2">
                  <c:v>4.3336800000000002E-2</c:v>
                </c:pt>
                <c:pt idx="3">
                  <c:v>7.9989699999999997E-2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0</c:v>
                </c:pt>
                <c:pt idx="1">
                  <c:v>0</c:v>
                </c:pt>
                <c:pt idx="2">
                  <c:v>0</c:v>
                </c:pt>
                <c:pt idx="3">
                  <c:v>5.9873000000000001E-3</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0.1441789</c:v>
                </c:pt>
                <c:pt idx="1">
                  <c:v>0.17285600000000001</c:v>
                </c:pt>
                <c:pt idx="2">
                  <c:v>0.1261844</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0.8541493</c:v>
                </c:pt>
                <c:pt idx="1">
                  <c:v>0.81990110000000005</c:v>
                </c:pt>
                <c:pt idx="2">
                  <c:v>0.84401289999999995</c:v>
                </c:pt>
                <c:pt idx="3">
                  <c:v>0.62502279999999999</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0.71508649999999996</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0</c:v>
                </c:pt>
                <c:pt idx="1">
                  <c:v>4.0719999999999998E-4</c:v>
                </c:pt>
                <c:pt idx="2">
                  <c:v>1.40652E-2</c:v>
                </c:pt>
                <c:pt idx="3">
                  <c:v>1.5529000000000001E-3</c:v>
                </c:pt>
                <c:pt idx="4">
                  <c:v>9.9968999999999995E-3</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5.1034400000000001E-2</c:v>
                </c:pt>
                <c:pt idx="1">
                  <c:v>7.5629399999999999E-2</c:v>
                </c:pt>
                <c:pt idx="2">
                  <c:v>5.8724499999999999E-2</c:v>
                </c:pt>
                <c:pt idx="3">
                  <c:v>7.51864E-2</c:v>
                </c:pt>
                <c:pt idx="4">
                  <c:v>9.5709000000000002E-2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3.9643999999999999E-3</c:v>
                </c:pt>
                <c:pt idx="1">
                  <c:v>8.7834999999999996E-3</c:v>
                </c:pt>
                <c:pt idx="2">
                  <c:v>0</c:v>
                </c:pt>
                <c:pt idx="3">
                  <c:v>6.2475999999999999E-3</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9.4373499999999999E-2</c:v>
                </c:pt>
                <c:pt idx="3">
                  <c:v>0.35097319999999999</c:v>
                </c:pt>
                <c:pt idx="4">
                  <c:v>0.39672610000000003</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0.77008529999999997</c:v>
                </c:pt>
                <c:pt idx="1">
                  <c:v>0.7356492</c:v>
                </c:pt>
                <c:pt idx="2">
                  <c:v>0.88776730000000004</c:v>
                </c:pt>
                <c:pt idx="3">
                  <c:v>0.64902680000000001</c:v>
                </c:pt>
                <c:pt idx="4">
                  <c:v>0.59689610000000004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Cheshire and Merseyside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1,857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3,877</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48</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616259915"/>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4,164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3,877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281981321"/>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418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1,857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3633070407"/>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302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317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1,857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161213667"/>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1,668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1,857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1211887"/>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72963500"/>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57623290"/>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46827895"/>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08504227"/>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16868039"/>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80236034"/>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5942573"/>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2581629"/>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0179128"/>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16484375"/>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4608029"/>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5149283"/>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99574276"/>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95033510"/>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30762308"/>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1847004086"/>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73%</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440121941"/>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448375823"/>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1680785135"/>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236030446"/>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63%</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9765964"/>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1361832581"/>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1926159257"/>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73%</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2319869827"/>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1826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3080089865"/>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068135932"/>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945648753"/>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371500294"/>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40%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278099617"/>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779025056"/>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64324922"/>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35677773"/>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722933755"/>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023410669"/>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068910085"/>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539579979"/>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623708910"/>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683358988"/>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498653437"/>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2444211033"/>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072948427"/>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549209886"/>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2351888131"/>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2760661886"/>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3873061067"/>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965049767"/>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4231665382"/>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11989879"/>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2869424693"/>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840360311"/>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1770103444"/>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3291606993"/>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028529085"/>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1423930318"/>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414067073"/>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598513035"/>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3836129723"/>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2869709366"/>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1411927812"/>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Q03. Referral for diagnosis was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73%</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Q09. Enough privacy was always given to the patient when receiving diagnostic test results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Q15. Patient was definitely told about their diagnosis in an appropriate place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Q17. Patient had a main point of contact within the care team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Q23. Patient could get further advice from a different healthcare professional before making decisions about their treatment options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63%</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Q25. A member of their care team helped the patient create a care plan to address any needs or concerns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Q28. Patient definitely got the right level of support for their overall health and well being from hospital staff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Q31. Patient had confidence and trust in all of the team looking after them during their stay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72575717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Q32. Patient's family, or someone close, was definitely able to talk to a member of the team looking after the patient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765496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Q33. Patient was always involved in decisions about their care and treatment whilst in hospital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01993936"/>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Q34. Patient was always able to get help from ward staff when needed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8683441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Q35. Patient was always able to discuss worries and fears with hospital staff</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73%</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001185138"/>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5234865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Q37. Patient was always treated with respect and dignity while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566931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Q38. Patient received easily understandable information about what they should or should not do after leaving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1445673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Q44. Possible side effects from treatment were definitely explained in a way the patient could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70778712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Q47. Patient felt possible long-term side effects were definitely explained in a way they could understand in advance of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56009037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6433196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Q53. After treatment, the patient definitely could get enough emotional support at home from community or voluntary services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40%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3014152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Q59. Patient's average rating of care scored from very poor to very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895435959"/>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1562571178"/>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945438735"/>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951258814"/>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643315803"/>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045044" y="622300"/>
            <a:ext cx="3233579"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Cheshire and Merseyside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332510562"/>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439318519"/>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4209632320"/>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2051698085"/>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2367153623"/>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3636962370"/>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566978225"/>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1950798106"/>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633370491"/>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805393935"/>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3506991417"/>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752064049"/>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522236280"/>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3781183048"/>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2029132476"/>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89593441"/>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980299771"/>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796517119"/>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70765304"/>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847162056"/>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3930218647"/>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129910744"/>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3781029715"/>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1242305485"/>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929526315"/>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787195635"/>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1648448673"/>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4262554764"/>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5186035"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Cheshire and Merseyside Cancer Alliance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485670857"/>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092248019"/>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3481893397"/>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3011368929"/>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709260030"/>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329906812"/>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3380838386"/>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585035038"/>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118657531"/>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05571881"/>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939063029"/>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3012830561"/>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1798116553"/>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100185916"/>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433892825"/>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371995175"/>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939015205"/>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4075504164"/>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779449059"/>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584364491"/>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4017953054"/>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992566311"/>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794051082"/>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400097741"/>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428635624"/>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2364462096"/>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4275237208"/>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448708050"/>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137916451"/>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1014768048"/>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576785809"/>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72838148"/>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16741452"/>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2392044267"/>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197164969"/>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294591740"/>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806240597"/>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462193636"/>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599636759"/>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604589733"/>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1076804256"/>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1457533431"/>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774909462"/>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07422501"/>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261960136"/>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1789659797"/>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905850657"/>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1240059113"/>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933554902"/>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939629040"/>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97251189"/>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2332292629"/>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49933748"/>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68513768"/>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70258826"/>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96580314"/>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27423942"/>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76521974"/>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29144621"/>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5397980"/>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89254688"/>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182152921"/>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26529607"/>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22555200"/>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66385469"/>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08197115"/>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08447438"/>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95553731"/>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92798141"/>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62840"/>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06636804"/>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83755014"/>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21160488"/>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83611009"/>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62051083"/>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21740782"/>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7454721"/>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23592181"/>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80430246"/>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680318"/>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224488"/>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76686535"/>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79526694"/>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3560027"/>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66894023"/>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39190146"/>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57977564"/>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17224132"/>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69189619"/>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72199932"/>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92446183"/>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1239877"/>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7178718"/>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99250317"/>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1899153"/>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98786273"/>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91449804"/>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30641255"/>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54294826"/>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10285152"/>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467004"/>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9795292"/>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86712299"/>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40412693"/>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73581184"/>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857210"/>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41231122"/>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87269678"/>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41132901"/>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53026710"/>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9522594"/>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60714436"/>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83841873"/>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3404951"/>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36720982"/>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92675993"/>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10315010"/>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05487614"/>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2996071"/>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85502836"/>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96939543"/>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99897601"/>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24290837"/>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7207454"/>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51620557"/>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74672091"/>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28858464"/>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8629133"/>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52026202"/>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01072658"/>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63556635"/>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35068206"/>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4875277"/>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28042313"/>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0493379"/>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89626849"/>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42649550"/>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6291296"/>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64933352"/>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87288423"/>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82663346"/>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38394047"/>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46375845"/>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24432684"/>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05693705"/>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24609137"/>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06906883"/>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42381490"/>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47979679"/>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5523276"/>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25505596"/>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44170748"/>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80242247"/>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95836231"/>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5565848"/>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43291013"/>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15290143"/>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87239643"/>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67574166"/>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4647522"/>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25563371"/>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67661704"/>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24211929"/>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3794750"/>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2194077"/>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31961455"/>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64918193"/>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65242581"/>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26361074"/>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89235814"/>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46643038"/>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9290146"/>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98546558"/>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78163012"/>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0123622"/>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4058872068"/>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REM</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Liverpool University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REN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Clatterbridge Cancer Centre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RBN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Mersey and West Lancashire Teaching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RBQ</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Liverpool Heart and Chest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RJR</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Countess of Chester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RBL</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Wirral University Teaching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RBT</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Mid Cheshire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91927561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REP</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Liverpool Women's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65032336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East Cheshire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83596439"/>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RWW</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Warrington and Halton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772596447"/>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3943338"/>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385419599"/>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QYG</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Cheshire And Merseyside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4045044" y="622300"/>
            <a:ext cx="3233579" cy="276999"/>
          </a:xfrm>
          <a:prstGeom prst="rect">
            <a:avLst/>
          </a:prstGeom>
          <a:noFill/>
        </p:spPr>
        <p:txBody>
          <a:bodyPr wrap="none" rtlCol="0">
            <a:spAutoFit/>
          </a:bodyPr>
          <a:lstStyle/>
          <a:p>
            <a:pPr algn="r"/>
            <a:r>
              <a:rPr lang="en-GB" sz="1200" b="1" noProof="0">
                <a:solidFill>
                  <a:srgbClr val="336E9F"/>
                </a:solidFill>
                <a:latin typeface="Arial"/>
                <a:cs typeface="Arial"/>
              </a:rPr>
              <a:t>Cheshire and Merseyside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29046</Words>
  <Application>Microsoft Office PowerPoint</Application>
  <PresentationFormat>Custom</PresentationFormat>
  <Paragraphs>7108</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2026-06-26T16:15:35Z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