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6" r:id="rId4"/>
    <p:sldId id="257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2C412-A8E1-484F-89D5-0989DAFE8C29}" v="5" dt="2026-03-10T12:31:58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8AC47F-CA85-D7B1-E6B3-F831A67F5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0"/>
            <a:ext cx="7559675" cy="106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4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6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0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56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8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342BE-CDD0-497E-5CD7-CC65D44F2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0"/>
            <a:ext cx="7559675" cy="106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9AD73-62F6-FDE0-71F8-75FBA5BE2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0"/>
            <a:ext cx="7559675" cy="106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55805-35C8-05DE-81E6-F3C0935CE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0"/>
            <a:ext cx="7559675" cy="106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8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8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7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2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D1C05F-80A9-4F9E-BC67-E8BC7F57EF01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3BBFB-0685-4786-A7BD-BAAF60A2A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7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8EF45-8234-022D-A117-249DF6E2D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99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7E96-6F45-0474-EC88-AEF8D8A86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52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73995D-9DA6-FEBE-A885-492CB0978A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4715" y="9206630"/>
            <a:ext cx="316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 local information here. Add local information here. Add local information here. Add local information here. Add</a:t>
            </a:r>
          </a:p>
        </p:txBody>
      </p:sp>
    </p:spTree>
    <p:extLst>
      <p:ext uri="{BB962C8B-B14F-4D97-AF65-F5344CB8AC3E}">
        <p14:creationId xmlns:p14="http://schemas.microsoft.com/office/powerpoint/2010/main" val="376490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F06CF-BF08-8F82-FDA4-EDE866F7F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9F08E8-7B92-A4CB-D384-0DA694A311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4715" y="9206630"/>
            <a:ext cx="316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 local information here. Add local information here. Add local information here. Add local information here. Add</a:t>
            </a:r>
          </a:p>
        </p:txBody>
      </p:sp>
    </p:spTree>
    <p:extLst>
      <p:ext uri="{BB962C8B-B14F-4D97-AF65-F5344CB8AC3E}">
        <p14:creationId xmlns:p14="http://schemas.microsoft.com/office/powerpoint/2010/main" val="323140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A57348A61804E811C4E686CA6D2D1" ma:contentTypeVersion="14" ma:contentTypeDescription="Create a new document." ma:contentTypeScope="" ma:versionID="aa1b9ed41f5435bd39e424ba21c71fe7">
  <xsd:schema xmlns:xsd="http://www.w3.org/2001/XMLSchema" xmlns:xs="http://www.w3.org/2001/XMLSchema" xmlns:p="http://schemas.microsoft.com/office/2006/metadata/properties" xmlns:ns2="2aa4fdb2-2969-485f-945c-b2c89f643ae9" xmlns:ns3="0d357360-b867-4e06-be75-352a2724d56c" targetNamespace="http://schemas.microsoft.com/office/2006/metadata/properties" ma:root="true" ma:fieldsID="96f6aaeace2021a0dae296b74e40e296" ns2:_="" ns3:_="">
    <xsd:import namespace="2aa4fdb2-2969-485f-945c-b2c89f643ae9"/>
    <xsd:import namespace="0d357360-b867-4e06-be75-352a2724d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4fdb2-2969-485f-945c-b2c89f643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f2ccb35-9b24-40d2-ac78-75701ecb79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57360-b867-4e06-be75-352a2724d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56a48e1-b8b6-44b7-b104-bcfa2a223ebd}" ma:internalName="TaxCatchAll" ma:showField="CatchAllData" ma:web="0d357360-b867-4e06-be75-352a2724d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a4fdb2-2969-485f-945c-b2c89f643ae9">
      <Terms xmlns="http://schemas.microsoft.com/office/infopath/2007/PartnerControls"/>
    </lcf76f155ced4ddcb4097134ff3c332f>
    <TaxCatchAll xmlns="0d357360-b867-4e06-be75-352a2724d56c" xsi:nil="true"/>
  </documentManagement>
</p:properties>
</file>

<file path=customXml/itemProps1.xml><?xml version="1.0" encoding="utf-8"?>
<ds:datastoreItem xmlns:ds="http://schemas.openxmlformats.org/officeDocument/2006/customXml" ds:itemID="{2BBDEC75-AF33-48EC-B7CA-91E1D0ABC78B}"/>
</file>

<file path=customXml/itemProps2.xml><?xml version="1.0" encoding="utf-8"?>
<ds:datastoreItem xmlns:ds="http://schemas.openxmlformats.org/officeDocument/2006/customXml" ds:itemID="{3A74D7C7-1DDF-4AEE-8BBB-383833987E13}"/>
</file>

<file path=customXml/itemProps3.xml><?xml version="1.0" encoding="utf-8"?>
<ds:datastoreItem xmlns:ds="http://schemas.openxmlformats.org/officeDocument/2006/customXml" ds:itemID="{C20440BF-A689-4462-BB8B-E4C9E4575F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</Words>
  <Application>Microsoft Office PowerPoint</Application>
  <PresentationFormat>Custom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SPIERS, Daniel (NHS ENGLAND)</dc:creator>
  <cp:lastModifiedBy>HUI, Sharon (NHS ENGLAND)</cp:lastModifiedBy>
  <cp:revision>2</cp:revision>
  <dcterms:created xsi:type="dcterms:W3CDTF">2026-03-10T11:13:01Z</dcterms:created>
  <dcterms:modified xsi:type="dcterms:W3CDTF">2026-03-10T17:55:12Z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0x0101006A6A57348A61804E811C4E686CA6D2D1</vt:lpwstr>
  </property>
</Properties>
</file>