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58" r:id="rId5"/>
    <p:sldId id="25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1C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66E98AE-5D5D-5A24-C53D-69BE4A8027CA}" v="8" dt="2025-03-12T11:46:18.7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74" autoAdjust="0"/>
    <p:restoredTop sz="94660"/>
  </p:normalViewPr>
  <p:slideViewPr>
    <p:cSldViewPr snapToGrid="0">
      <p:cViewPr>
        <p:scale>
          <a:sx n="94" d="100"/>
          <a:sy n="94" d="100"/>
        </p:scale>
        <p:origin x="114" y="1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UI, Sharon (NHS ENGLAND - X24)" userId="S::sharon.hui@nhs.net::0590a4cf-a180-4c07-816e-7ffe30585244" providerId="AD" clId="Web-{F66E98AE-5D5D-5A24-C53D-69BE4A8027CA}"/>
    <pc:docChg chg="modSld">
      <pc:chgData name="HUI, Sharon (NHS ENGLAND - X24)" userId="S::sharon.hui@nhs.net::0590a4cf-a180-4c07-816e-7ffe30585244" providerId="AD" clId="Web-{F66E98AE-5D5D-5A24-C53D-69BE4A8027CA}" dt="2025-03-12T11:46:18.718" v="7" actId="20577"/>
      <pc:docMkLst>
        <pc:docMk/>
      </pc:docMkLst>
      <pc:sldChg chg="modSp">
        <pc:chgData name="HUI, Sharon (NHS ENGLAND - X24)" userId="S::sharon.hui@nhs.net::0590a4cf-a180-4c07-816e-7ffe30585244" providerId="AD" clId="Web-{F66E98AE-5D5D-5A24-C53D-69BE4A8027CA}" dt="2025-03-12T11:46:18.718" v="7" actId="20577"/>
        <pc:sldMkLst>
          <pc:docMk/>
          <pc:sldMk cId="1223886231" sldId="258"/>
        </pc:sldMkLst>
        <pc:spChg chg="mod">
          <ac:chgData name="HUI, Sharon (NHS ENGLAND - X24)" userId="S::sharon.hui@nhs.net::0590a4cf-a180-4c07-816e-7ffe30585244" providerId="AD" clId="Web-{F66E98AE-5D5D-5A24-C53D-69BE4A8027CA}" dt="2025-03-12T11:46:18.718" v="7" actId="20577"/>
          <ac:spMkLst>
            <pc:docMk/>
            <pc:sldMk cId="1223886231" sldId="258"/>
            <ac:spMk id="5" creationId="{13086A0A-AEC5-1E15-6004-367C77B9248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A770A0-4AF8-402F-AFBD-F95BE43C5E86}" type="datetimeFigureOut">
              <a:rPr lang="en-GB" smtClean="0"/>
              <a:t>12/03/2025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E25FA6-CD67-4A9C-A6E1-C4B268907011}" type="slidenum">
              <a:rPr lang="en-GB" smtClean="0"/>
              <a:t>‹#›</a:t>
            </a:fld>
            <a:endParaRPr lang="en-GB"/>
          </a:p>
        </p:txBody>
      </p:sp>
    </p:spTree>
    <p:extLst>
      <p:ext uri="{BB962C8B-B14F-4D97-AF65-F5344CB8AC3E}">
        <p14:creationId xmlns:p14="http://schemas.microsoft.com/office/powerpoint/2010/main" val="24025437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54098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B85FAF-029F-9F85-92E2-51475C3DF8C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E0726C19-3A49-3319-DB56-17168D8654E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9894E90-CBF1-9D45-C466-AE4DC13ADD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B4FCB63-028E-01A4-0D87-56A74232043D}"/>
              </a:ext>
            </a:extLst>
          </p:cNvPr>
          <p:cNvSpPr>
            <a:spLocks noGrp="1"/>
          </p:cNvSpPr>
          <p:nvPr>
            <p:ph type="dt" sz="half" idx="10"/>
          </p:nvPr>
        </p:nvSpPr>
        <p:spPr/>
        <p:txBody>
          <a:bodyPr/>
          <a:lstStyle/>
          <a:p>
            <a:fld id="{322E0392-0A4F-49A6-8CAD-E08ABD21E3E3}" type="datetimeFigureOut">
              <a:rPr lang="en-GB" smtClean="0"/>
              <a:t>12/03/2025</a:t>
            </a:fld>
            <a:endParaRPr lang="en-GB"/>
          </a:p>
        </p:txBody>
      </p:sp>
      <p:sp>
        <p:nvSpPr>
          <p:cNvPr id="6" name="Footer Placeholder 5">
            <a:extLst>
              <a:ext uri="{FF2B5EF4-FFF2-40B4-BE49-F238E27FC236}">
                <a16:creationId xmlns:a16="http://schemas.microsoft.com/office/drawing/2014/main" id="{F1D3D591-BF9D-3256-3EF1-9E0C471CF1A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F3B993B-529C-2794-F66F-A82F41E6358D}"/>
              </a:ext>
            </a:extLst>
          </p:cNvPr>
          <p:cNvSpPr>
            <a:spLocks noGrp="1"/>
          </p:cNvSpPr>
          <p:nvPr>
            <p:ph type="sldNum" sz="quarter" idx="12"/>
          </p:nvPr>
        </p:nvSpPr>
        <p:spPr/>
        <p:txBody>
          <a:bodyPr/>
          <a:lstStyle/>
          <a:p>
            <a:fld id="{44215C16-CC9C-4D8F-8F52-8632DB96B50C}" type="slidenum">
              <a:rPr lang="en-GB" smtClean="0"/>
              <a:t>‹#›</a:t>
            </a:fld>
            <a:endParaRPr lang="en-GB"/>
          </a:p>
        </p:txBody>
      </p:sp>
    </p:spTree>
    <p:extLst>
      <p:ext uri="{BB962C8B-B14F-4D97-AF65-F5344CB8AC3E}">
        <p14:creationId xmlns:p14="http://schemas.microsoft.com/office/powerpoint/2010/main" val="13524396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EDC0B-C03D-A76B-D3DA-83433C29DAB5}"/>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8AFC9F4F-CD4E-CF62-A6BF-226D878911DA}"/>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2C493E19-D524-DAC6-6E6C-50704D564375}"/>
              </a:ext>
            </a:extLst>
          </p:cNvPr>
          <p:cNvSpPr>
            <a:spLocks noGrp="1"/>
          </p:cNvSpPr>
          <p:nvPr>
            <p:ph type="dt" sz="half" idx="10"/>
          </p:nvPr>
        </p:nvSpPr>
        <p:spPr/>
        <p:txBody>
          <a:bodyPr/>
          <a:lstStyle/>
          <a:p>
            <a:fld id="{322E0392-0A4F-49A6-8CAD-E08ABD21E3E3}" type="datetimeFigureOut">
              <a:rPr lang="en-GB" smtClean="0"/>
              <a:t>12/03/2025</a:t>
            </a:fld>
            <a:endParaRPr lang="en-GB"/>
          </a:p>
        </p:txBody>
      </p:sp>
      <p:sp>
        <p:nvSpPr>
          <p:cNvPr id="5" name="Footer Placeholder 4">
            <a:extLst>
              <a:ext uri="{FF2B5EF4-FFF2-40B4-BE49-F238E27FC236}">
                <a16:creationId xmlns:a16="http://schemas.microsoft.com/office/drawing/2014/main" id="{992D6DF9-AEEB-7348-9445-9D3D8662E92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4258AA3-C7B5-1B20-109B-2E4EC951DA21}"/>
              </a:ext>
            </a:extLst>
          </p:cNvPr>
          <p:cNvSpPr>
            <a:spLocks noGrp="1"/>
          </p:cNvSpPr>
          <p:nvPr>
            <p:ph type="sldNum" sz="quarter" idx="12"/>
          </p:nvPr>
        </p:nvSpPr>
        <p:spPr/>
        <p:txBody>
          <a:bodyPr/>
          <a:lstStyle/>
          <a:p>
            <a:fld id="{44215C16-CC9C-4D8F-8F52-8632DB96B50C}" type="slidenum">
              <a:rPr lang="en-GB" smtClean="0"/>
              <a:t>‹#›</a:t>
            </a:fld>
            <a:endParaRPr lang="en-GB"/>
          </a:p>
        </p:txBody>
      </p:sp>
    </p:spTree>
    <p:extLst>
      <p:ext uri="{BB962C8B-B14F-4D97-AF65-F5344CB8AC3E}">
        <p14:creationId xmlns:p14="http://schemas.microsoft.com/office/powerpoint/2010/main" val="16042651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BFCB33B-4DEE-9F38-FDBA-CA86BD545980}"/>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972B9B70-D061-4BCF-AA08-9E7084017753}"/>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14BBB11-7568-880C-DC82-670BF961882A}"/>
              </a:ext>
            </a:extLst>
          </p:cNvPr>
          <p:cNvSpPr>
            <a:spLocks noGrp="1"/>
          </p:cNvSpPr>
          <p:nvPr>
            <p:ph type="dt" sz="half" idx="10"/>
          </p:nvPr>
        </p:nvSpPr>
        <p:spPr/>
        <p:txBody>
          <a:bodyPr/>
          <a:lstStyle/>
          <a:p>
            <a:fld id="{322E0392-0A4F-49A6-8CAD-E08ABD21E3E3}" type="datetimeFigureOut">
              <a:rPr lang="en-GB" smtClean="0"/>
              <a:t>12/03/2025</a:t>
            </a:fld>
            <a:endParaRPr lang="en-GB"/>
          </a:p>
        </p:txBody>
      </p:sp>
      <p:sp>
        <p:nvSpPr>
          <p:cNvPr id="5" name="Footer Placeholder 4">
            <a:extLst>
              <a:ext uri="{FF2B5EF4-FFF2-40B4-BE49-F238E27FC236}">
                <a16:creationId xmlns:a16="http://schemas.microsoft.com/office/drawing/2014/main" id="{A14F6003-E58A-2216-2C83-1D8F3D7876E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D26BF2C-9FBF-2108-DFC2-92E066C333FA}"/>
              </a:ext>
            </a:extLst>
          </p:cNvPr>
          <p:cNvSpPr>
            <a:spLocks noGrp="1"/>
          </p:cNvSpPr>
          <p:nvPr>
            <p:ph type="sldNum" sz="quarter" idx="12"/>
          </p:nvPr>
        </p:nvSpPr>
        <p:spPr/>
        <p:txBody>
          <a:bodyPr/>
          <a:lstStyle/>
          <a:p>
            <a:fld id="{44215C16-CC9C-4D8F-8F52-8632DB96B50C}" type="slidenum">
              <a:rPr lang="en-GB" smtClean="0"/>
              <a:t>‹#›</a:t>
            </a:fld>
            <a:endParaRPr lang="en-GB"/>
          </a:p>
        </p:txBody>
      </p:sp>
    </p:spTree>
    <p:extLst>
      <p:ext uri="{BB962C8B-B14F-4D97-AF65-F5344CB8AC3E}">
        <p14:creationId xmlns:p14="http://schemas.microsoft.com/office/powerpoint/2010/main" val="1093849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548393-6232-CDA0-3C9E-BE505104709E}"/>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97EE0B5C-4666-C913-20B9-E3E0314BA0EC}"/>
              </a:ext>
            </a:extLst>
          </p:cNvPr>
          <p:cNvSpPr>
            <a:spLocks noGrp="1"/>
          </p:cNvSpPr>
          <p:nvPr>
            <p:ph type="dt" sz="half" idx="10"/>
          </p:nvPr>
        </p:nvSpPr>
        <p:spPr/>
        <p:txBody>
          <a:bodyPr/>
          <a:lstStyle/>
          <a:p>
            <a:fld id="{322E0392-0A4F-49A6-8CAD-E08ABD21E3E3}" type="datetimeFigureOut">
              <a:rPr lang="en-GB" smtClean="0"/>
              <a:t>12/03/2025</a:t>
            </a:fld>
            <a:endParaRPr lang="en-GB"/>
          </a:p>
        </p:txBody>
      </p:sp>
      <p:sp>
        <p:nvSpPr>
          <p:cNvPr id="4" name="Footer Placeholder 3">
            <a:extLst>
              <a:ext uri="{FF2B5EF4-FFF2-40B4-BE49-F238E27FC236}">
                <a16:creationId xmlns:a16="http://schemas.microsoft.com/office/drawing/2014/main" id="{3B1995FD-42C9-FB7E-5D21-124B8E381FF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061D594-DBB4-9494-2E20-FA6368895BD2}"/>
              </a:ext>
            </a:extLst>
          </p:cNvPr>
          <p:cNvSpPr>
            <a:spLocks noGrp="1"/>
          </p:cNvSpPr>
          <p:nvPr>
            <p:ph type="sldNum" sz="quarter" idx="12"/>
          </p:nvPr>
        </p:nvSpPr>
        <p:spPr/>
        <p:txBody>
          <a:bodyPr/>
          <a:lstStyle/>
          <a:p>
            <a:fld id="{44215C16-CC9C-4D8F-8F52-8632DB96B50C}" type="slidenum">
              <a:rPr lang="en-GB" smtClean="0"/>
              <a:t>‹#›</a:t>
            </a:fld>
            <a:endParaRPr lang="en-GB"/>
          </a:p>
        </p:txBody>
      </p:sp>
    </p:spTree>
    <p:extLst>
      <p:ext uri="{BB962C8B-B14F-4D97-AF65-F5344CB8AC3E}">
        <p14:creationId xmlns:p14="http://schemas.microsoft.com/office/powerpoint/2010/main" val="3208736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DB4287-C22F-4A14-889B-426F1770BE23}"/>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8A9557C2-6DC1-7BAD-060F-666B31148014}"/>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9BE0BE5-E6BC-FD1E-E38F-1AD59D35580A}"/>
              </a:ext>
            </a:extLst>
          </p:cNvPr>
          <p:cNvSpPr>
            <a:spLocks noGrp="1"/>
          </p:cNvSpPr>
          <p:nvPr>
            <p:ph type="dt" sz="half" idx="10"/>
          </p:nvPr>
        </p:nvSpPr>
        <p:spPr/>
        <p:txBody>
          <a:bodyPr/>
          <a:lstStyle/>
          <a:p>
            <a:fld id="{322E0392-0A4F-49A6-8CAD-E08ABD21E3E3}" type="datetimeFigureOut">
              <a:rPr lang="en-GB" smtClean="0"/>
              <a:t>12/03/2025</a:t>
            </a:fld>
            <a:endParaRPr lang="en-GB"/>
          </a:p>
        </p:txBody>
      </p:sp>
      <p:sp>
        <p:nvSpPr>
          <p:cNvPr id="5" name="Footer Placeholder 4">
            <a:extLst>
              <a:ext uri="{FF2B5EF4-FFF2-40B4-BE49-F238E27FC236}">
                <a16:creationId xmlns:a16="http://schemas.microsoft.com/office/drawing/2014/main" id="{5ABFCF0C-1DC3-6D4B-04B2-B171BEB6B42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683FD5C-A725-C657-D6C3-DC8F8D56A586}"/>
              </a:ext>
            </a:extLst>
          </p:cNvPr>
          <p:cNvSpPr>
            <a:spLocks noGrp="1"/>
          </p:cNvSpPr>
          <p:nvPr>
            <p:ph type="sldNum" sz="quarter" idx="12"/>
          </p:nvPr>
        </p:nvSpPr>
        <p:spPr/>
        <p:txBody>
          <a:bodyPr/>
          <a:lstStyle/>
          <a:p>
            <a:fld id="{44215C16-CC9C-4D8F-8F52-8632DB96B50C}" type="slidenum">
              <a:rPr lang="en-GB" smtClean="0"/>
              <a:t>‹#›</a:t>
            </a:fld>
            <a:endParaRPr lang="en-GB"/>
          </a:p>
        </p:txBody>
      </p:sp>
    </p:spTree>
    <p:extLst>
      <p:ext uri="{BB962C8B-B14F-4D97-AF65-F5344CB8AC3E}">
        <p14:creationId xmlns:p14="http://schemas.microsoft.com/office/powerpoint/2010/main" val="2632240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D1521C-1B93-41B0-2E24-3DDDDE1B95F8}"/>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62A65211-82D0-4C8A-9026-1C0A557F34A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06A69F3D-86D4-8787-C9C4-829E841368FE}"/>
              </a:ext>
            </a:extLst>
          </p:cNvPr>
          <p:cNvSpPr>
            <a:spLocks noGrp="1"/>
          </p:cNvSpPr>
          <p:nvPr>
            <p:ph type="dt" sz="half" idx="10"/>
          </p:nvPr>
        </p:nvSpPr>
        <p:spPr/>
        <p:txBody>
          <a:bodyPr/>
          <a:lstStyle/>
          <a:p>
            <a:fld id="{322E0392-0A4F-49A6-8CAD-E08ABD21E3E3}" type="datetimeFigureOut">
              <a:rPr lang="en-GB" smtClean="0"/>
              <a:t>12/03/2025</a:t>
            </a:fld>
            <a:endParaRPr lang="en-GB"/>
          </a:p>
        </p:txBody>
      </p:sp>
      <p:sp>
        <p:nvSpPr>
          <p:cNvPr id="5" name="Footer Placeholder 4">
            <a:extLst>
              <a:ext uri="{FF2B5EF4-FFF2-40B4-BE49-F238E27FC236}">
                <a16:creationId xmlns:a16="http://schemas.microsoft.com/office/drawing/2014/main" id="{15AC3031-05B0-DF7C-05FD-D60A1CF1D13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B950977-328C-9AEC-B9B0-F94993153B20}"/>
              </a:ext>
            </a:extLst>
          </p:cNvPr>
          <p:cNvSpPr>
            <a:spLocks noGrp="1"/>
          </p:cNvSpPr>
          <p:nvPr>
            <p:ph type="sldNum" sz="quarter" idx="12"/>
          </p:nvPr>
        </p:nvSpPr>
        <p:spPr/>
        <p:txBody>
          <a:bodyPr/>
          <a:lstStyle/>
          <a:p>
            <a:fld id="{44215C16-CC9C-4D8F-8F52-8632DB96B50C}" type="slidenum">
              <a:rPr lang="en-GB" smtClean="0"/>
              <a:t>‹#›</a:t>
            </a:fld>
            <a:endParaRPr lang="en-GB"/>
          </a:p>
        </p:txBody>
      </p:sp>
    </p:spTree>
    <p:extLst>
      <p:ext uri="{BB962C8B-B14F-4D97-AF65-F5344CB8AC3E}">
        <p14:creationId xmlns:p14="http://schemas.microsoft.com/office/powerpoint/2010/main" val="38353177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6D543-7A95-6433-1057-2DFC57D78BF5}"/>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8C135C4-A89E-AB92-9779-EB2B6E0B5118}"/>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576BC94E-ACF4-88CC-4406-33EA1E2FD2BC}"/>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F38247BA-0C60-B2FF-46E1-C882AF4F3770}"/>
              </a:ext>
            </a:extLst>
          </p:cNvPr>
          <p:cNvSpPr>
            <a:spLocks noGrp="1"/>
          </p:cNvSpPr>
          <p:nvPr>
            <p:ph type="dt" sz="half" idx="10"/>
          </p:nvPr>
        </p:nvSpPr>
        <p:spPr/>
        <p:txBody>
          <a:bodyPr/>
          <a:lstStyle/>
          <a:p>
            <a:fld id="{322E0392-0A4F-49A6-8CAD-E08ABD21E3E3}" type="datetimeFigureOut">
              <a:rPr lang="en-GB" smtClean="0"/>
              <a:t>12/03/2025</a:t>
            </a:fld>
            <a:endParaRPr lang="en-GB"/>
          </a:p>
        </p:txBody>
      </p:sp>
      <p:sp>
        <p:nvSpPr>
          <p:cNvPr id="6" name="Footer Placeholder 5">
            <a:extLst>
              <a:ext uri="{FF2B5EF4-FFF2-40B4-BE49-F238E27FC236}">
                <a16:creationId xmlns:a16="http://schemas.microsoft.com/office/drawing/2014/main" id="{6A6376DC-8FFE-2B92-A41D-F0320A08328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8EE7BB9-19FB-8B6D-4D5A-364F6D2B0577}"/>
              </a:ext>
            </a:extLst>
          </p:cNvPr>
          <p:cNvSpPr>
            <a:spLocks noGrp="1"/>
          </p:cNvSpPr>
          <p:nvPr>
            <p:ph type="sldNum" sz="quarter" idx="12"/>
          </p:nvPr>
        </p:nvSpPr>
        <p:spPr/>
        <p:txBody>
          <a:bodyPr/>
          <a:lstStyle/>
          <a:p>
            <a:fld id="{44215C16-CC9C-4D8F-8F52-8632DB96B50C}" type="slidenum">
              <a:rPr lang="en-GB" smtClean="0"/>
              <a:t>‹#›</a:t>
            </a:fld>
            <a:endParaRPr lang="en-GB"/>
          </a:p>
        </p:txBody>
      </p:sp>
    </p:spTree>
    <p:extLst>
      <p:ext uri="{BB962C8B-B14F-4D97-AF65-F5344CB8AC3E}">
        <p14:creationId xmlns:p14="http://schemas.microsoft.com/office/powerpoint/2010/main" val="12432679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E8B53-B3FA-3076-2BA3-2A65BD8D69F3}"/>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7439997E-EBEA-D5A0-9FFA-6B3F23865F1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2D83861-A377-563E-7BBF-9FF68E3497E2}"/>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1755BDF3-20E4-2F87-325D-BAA78286D19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A4C0BAF-125C-BCF9-4D3E-FF06DAEA998D}"/>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14844613-0844-8F20-1580-EEA4F7E3AE07}"/>
              </a:ext>
            </a:extLst>
          </p:cNvPr>
          <p:cNvSpPr>
            <a:spLocks noGrp="1"/>
          </p:cNvSpPr>
          <p:nvPr>
            <p:ph type="dt" sz="half" idx="10"/>
          </p:nvPr>
        </p:nvSpPr>
        <p:spPr/>
        <p:txBody>
          <a:bodyPr/>
          <a:lstStyle/>
          <a:p>
            <a:fld id="{322E0392-0A4F-49A6-8CAD-E08ABD21E3E3}" type="datetimeFigureOut">
              <a:rPr lang="en-GB" smtClean="0"/>
              <a:t>12/03/2025</a:t>
            </a:fld>
            <a:endParaRPr lang="en-GB"/>
          </a:p>
        </p:txBody>
      </p:sp>
      <p:sp>
        <p:nvSpPr>
          <p:cNvPr id="8" name="Footer Placeholder 7">
            <a:extLst>
              <a:ext uri="{FF2B5EF4-FFF2-40B4-BE49-F238E27FC236}">
                <a16:creationId xmlns:a16="http://schemas.microsoft.com/office/drawing/2014/main" id="{D8D9A222-2B90-F077-FA8A-6ACEC571A77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BAE9AD2-D20F-EC28-304D-650D0889B027}"/>
              </a:ext>
            </a:extLst>
          </p:cNvPr>
          <p:cNvSpPr>
            <a:spLocks noGrp="1"/>
          </p:cNvSpPr>
          <p:nvPr>
            <p:ph type="sldNum" sz="quarter" idx="12"/>
          </p:nvPr>
        </p:nvSpPr>
        <p:spPr/>
        <p:txBody>
          <a:bodyPr/>
          <a:lstStyle/>
          <a:p>
            <a:fld id="{44215C16-CC9C-4D8F-8F52-8632DB96B50C}" type="slidenum">
              <a:rPr lang="en-GB" smtClean="0"/>
              <a:t>‹#›</a:t>
            </a:fld>
            <a:endParaRPr lang="en-GB"/>
          </a:p>
        </p:txBody>
      </p:sp>
    </p:spTree>
    <p:extLst>
      <p:ext uri="{BB962C8B-B14F-4D97-AF65-F5344CB8AC3E}">
        <p14:creationId xmlns:p14="http://schemas.microsoft.com/office/powerpoint/2010/main" val="140127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6" name="Picture 5" descr="A blue and white background with text&#10;&#10;AI-generated content may be incorrect.">
            <a:extLst>
              <a:ext uri="{FF2B5EF4-FFF2-40B4-BE49-F238E27FC236}">
                <a16:creationId xmlns:a16="http://schemas.microsoft.com/office/drawing/2014/main" id="{92E22DB6-260E-7DB7-9248-E46FA398EA1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032760" y="228600"/>
            <a:ext cx="6400800" cy="6400800"/>
          </a:xfrm>
          <a:prstGeom prst="rect">
            <a:avLst/>
          </a:prstGeom>
        </p:spPr>
      </p:pic>
    </p:spTree>
    <p:extLst>
      <p:ext uri="{BB962C8B-B14F-4D97-AF65-F5344CB8AC3E}">
        <p14:creationId xmlns:p14="http://schemas.microsoft.com/office/powerpoint/2010/main" val="2005733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82BE277-AAA3-5E9E-6B47-6277B5982932}"/>
              </a:ext>
            </a:extLst>
          </p:cNvPr>
          <p:cNvSpPr>
            <a:spLocks noGrp="1"/>
          </p:cNvSpPr>
          <p:nvPr>
            <p:ph type="dt" sz="half" idx="10"/>
          </p:nvPr>
        </p:nvSpPr>
        <p:spPr/>
        <p:txBody>
          <a:bodyPr/>
          <a:lstStyle/>
          <a:p>
            <a:fld id="{322E0392-0A4F-49A6-8CAD-E08ABD21E3E3}" type="datetimeFigureOut">
              <a:rPr lang="en-GB" smtClean="0"/>
              <a:t>12/03/2025</a:t>
            </a:fld>
            <a:endParaRPr lang="en-GB"/>
          </a:p>
        </p:txBody>
      </p:sp>
      <p:sp>
        <p:nvSpPr>
          <p:cNvPr id="3" name="Footer Placeholder 2">
            <a:extLst>
              <a:ext uri="{FF2B5EF4-FFF2-40B4-BE49-F238E27FC236}">
                <a16:creationId xmlns:a16="http://schemas.microsoft.com/office/drawing/2014/main" id="{088AFA47-47C0-731B-7A0C-E5539A75DAF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092AD4A-8BB1-99DA-3E0C-E9CB652B60BA}"/>
              </a:ext>
            </a:extLst>
          </p:cNvPr>
          <p:cNvSpPr>
            <a:spLocks noGrp="1"/>
          </p:cNvSpPr>
          <p:nvPr>
            <p:ph type="sldNum" sz="quarter" idx="12"/>
          </p:nvPr>
        </p:nvSpPr>
        <p:spPr/>
        <p:txBody>
          <a:bodyPr/>
          <a:lstStyle/>
          <a:p>
            <a:fld id="{44215C16-CC9C-4D8F-8F52-8632DB96B50C}" type="slidenum">
              <a:rPr lang="en-GB" smtClean="0"/>
              <a:t>‹#›</a:t>
            </a:fld>
            <a:endParaRPr lang="en-GB"/>
          </a:p>
        </p:txBody>
      </p:sp>
    </p:spTree>
    <p:extLst>
      <p:ext uri="{BB962C8B-B14F-4D97-AF65-F5344CB8AC3E}">
        <p14:creationId xmlns:p14="http://schemas.microsoft.com/office/powerpoint/2010/main" val="3513113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0836EF-B554-FABB-D844-755A11D05BAB}"/>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1D4B30B4-E963-562E-AEC9-35CE56EA316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423AFE42-2218-4C16-9826-B9BD1F13C2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79EA280-B3EF-D33F-26C4-6DA09B484FA8}"/>
              </a:ext>
            </a:extLst>
          </p:cNvPr>
          <p:cNvSpPr>
            <a:spLocks noGrp="1"/>
          </p:cNvSpPr>
          <p:nvPr>
            <p:ph type="dt" sz="half" idx="10"/>
          </p:nvPr>
        </p:nvSpPr>
        <p:spPr/>
        <p:txBody>
          <a:bodyPr/>
          <a:lstStyle/>
          <a:p>
            <a:fld id="{322E0392-0A4F-49A6-8CAD-E08ABD21E3E3}" type="datetimeFigureOut">
              <a:rPr lang="en-GB" smtClean="0"/>
              <a:t>12/03/2025</a:t>
            </a:fld>
            <a:endParaRPr lang="en-GB"/>
          </a:p>
        </p:txBody>
      </p:sp>
      <p:sp>
        <p:nvSpPr>
          <p:cNvPr id="6" name="Footer Placeholder 5">
            <a:extLst>
              <a:ext uri="{FF2B5EF4-FFF2-40B4-BE49-F238E27FC236}">
                <a16:creationId xmlns:a16="http://schemas.microsoft.com/office/drawing/2014/main" id="{A60D3D27-43CC-E1C4-1060-B11B26DCDF2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4FE605D-03C5-7941-F9E8-9D2AFDE7CE3A}"/>
              </a:ext>
            </a:extLst>
          </p:cNvPr>
          <p:cNvSpPr>
            <a:spLocks noGrp="1"/>
          </p:cNvSpPr>
          <p:nvPr>
            <p:ph type="sldNum" sz="quarter" idx="12"/>
          </p:nvPr>
        </p:nvSpPr>
        <p:spPr/>
        <p:txBody>
          <a:bodyPr/>
          <a:lstStyle/>
          <a:p>
            <a:fld id="{44215C16-CC9C-4D8F-8F52-8632DB96B50C}" type="slidenum">
              <a:rPr lang="en-GB" smtClean="0"/>
              <a:t>‹#›</a:t>
            </a:fld>
            <a:endParaRPr lang="en-GB"/>
          </a:p>
        </p:txBody>
      </p:sp>
    </p:spTree>
    <p:extLst>
      <p:ext uri="{BB962C8B-B14F-4D97-AF65-F5344CB8AC3E}">
        <p14:creationId xmlns:p14="http://schemas.microsoft.com/office/powerpoint/2010/main" val="22409471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7E209B4-4DDE-4639-E888-0275ED64782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948684D6-1049-C1DD-C23B-3B8D30722F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A364F88-8A23-8A2F-783C-130EC0E81F3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22E0392-0A4F-49A6-8CAD-E08ABD21E3E3}" type="datetimeFigureOut">
              <a:rPr lang="en-GB" smtClean="0"/>
              <a:t>12/03/2025</a:t>
            </a:fld>
            <a:endParaRPr lang="en-GB"/>
          </a:p>
        </p:txBody>
      </p:sp>
      <p:sp>
        <p:nvSpPr>
          <p:cNvPr id="5" name="Footer Placeholder 4">
            <a:extLst>
              <a:ext uri="{FF2B5EF4-FFF2-40B4-BE49-F238E27FC236}">
                <a16:creationId xmlns:a16="http://schemas.microsoft.com/office/drawing/2014/main" id="{D3B8F880-C933-DC1F-2831-904E32CAA2D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3810D351-F428-DC72-7BDF-D149BA6B6B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4215C16-CC9C-4D8F-8F52-8632DB96B50C}" type="slidenum">
              <a:rPr lang="en-GB" smtClean="0"/>
              <a:t>‹#›</a:t>
            </a:fld>
            <a:endParaRPr lang="en-GB"/>
          </a:p>
        </p:txBody>
      </p:sp>
    </p:spTree>
    <p:extLst>
      <p:ext uri="{BB962C8B-B14F-4D97-AF65-F5344CB8AC3E}">
        <p14:creationId xmlns:p14="http://schemas.microsoft.com/office/powerpoint/2010/main" val="2272830894"/>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16;p1">
            <a:extLst>
              <a:ext uri="{FF2B5EF4-FFF2-40B4-BE49-F238E27FC236}">
                <a16:creationId xmlns:a16="http://schemas.microsoft.com/office/drawing/2014/main" id="{289225B3-DA21-4FD4-77D5-0F8E55946D10}"/>
              </a:ext>
            </a:extLst>
          </p:cNvPr>
          <p:cNvSpPr txBox="1">
            <a:spLocks/>
          </p:cNvSpPr>
          <p:nvPr/>
        </p:nvSpPr>
        <p:spPr>
          <a:xfrm>
            <a:off x="426894" y="95606"/>
            <a:ext cx="8544000" cy="882600"/>
          </a:xfrm>
          <a:prstGeom prst="rect">
            <a:avLst/>
          </a:prstGeom>
          <a:noFill/>
          <a:ln>
            <a:noFill/>
          </a:ln>
        </p:spPr>
        <p:txBody>
          <a:bodyPr spcFirstLastPara="1" vert="horz" wrap="square" lIns="91425" tIns="45700" rIns="91425" bIns="45700" rtlCol="0" anchor="ctr" anchorCtr="0">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buClr>
                <a:schemeClr val="accent4"/>
              </a:buClr>
              <a:buSzPts val="3200"/>
            </a:pPr>
            <a:r>
              <a:rPr lang="en-GB" sz="3200" b="1" dirty="0">
                <a:solidFill>
                  <a:srgbClr val="0070C0"/>
                </a:solidFill>
              </a:rPr>
              <a:t>NCPES</a:t>
            </a:r>
            <a:r>
              <a:rPr lang="en-GB" sz="3200" b="1" dirty="0">
                <a:solidFill>
                  <a:srgbClr val="0070C0"/>
                </a:solidFill>
                <a:latin typeface="Arial"/>
                <a:ea typeface="Arial"/>
                <a:cs typeface="Arial"/>
                <a:sym typeface="Arial"/>
              </a:rPr>
              <a:t> quote card instructions</a:t>
            </a:r>
            <a:endParaRPr lang="en-GB" dirty="0">
              <a:solidFill>
                <a:srgbClr val="0070C0"/>
              </a:solidFill>
            </a:endParaRPr>
          </a:p>
        </p:txBody>
      </p:sp>
      <p:sp>
        <p:nvSpPr>
          <p:cNvPr id="5" name="Google Shape;117;p1">
            <a:extLst>
              <a:ext uri="{FF2B5EF4-FFF2-40B4-BE49-F238E27FC236}">
                <a16:creationId xmlns:a16="http://schemas.microsoft.com/office/drawing/2014/main" id="{13086A0A-AEC5-1E15-6004-367C77B9248C}"/>
              </a:ext>
            </a:extLst>
          </p:cNvPr>
          <p:cNvSpPr txBox="1">
            <a:spLocks/>
          </p:cNvSpPr>
          <p:nvPr/>
        </p:nvSpPr>
        <p:spPr>
          <a:xfrm>
            <a:off x="426894" y="960732"/>
            <a:ext cx="11226626" cy="5574900"/>
          </a:xfrm>
          <a:prstGeom prst="rect">
            <a:avLst/>
          </a:prstGeom>
          <a:noFill/>
          <a:ln>
            <a:noFill/>
          </a:ln>
        </p:spPr>
        <p:txBody>
          <a:bodyPr spcFirstLastPara="1" vert="horz" wrap="square" lIns="91425" tIns="45700" rIns="91425" bIns="45700"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spcBef>
                <a:spcPts val="0"/>
              </a:spcBef>
              <a:buSzPct val="100000"/>
              <a:buFont typeface="Arial" panose="020B0604020202020204" pitchFamily="34" charset="0"/>
              <a:buNone/>
            </a:pPr>
            <a:r>
              <a:rPr lang="en-GB" sz="1800" dirty="0">
                <a:latin typeface="Arial"/>
                <a:ea typeface="Arial"/>
                <a:cs typeface="Arial"/>
                <a:sym typeface="Arial"/>
              </a:rPr>
              <a:t>This file contains a template quote card which you can populate with a photo and quote to say why it’s important to complete the NCPES. You can add in quotes from patients who have completed the survey or from colleagues who use the data. </a:t>
            </a:r>
          </a:p>
          <a:p>
            <a:pPr marL="0" indent="0">
              <a:lnSpc>
                <a:spcPct val="120000"/>
              </a:lnSpc>
              <a:spcBef>
                <a:spcPts val="0"/>
              </a:spcBef>
              <a:buNone/>
            </a:pPr>
            <a:endParaRPr lang="en-GB" sz="1800" dirty="0">
              <a:latin typeface="Arial"/>
              <a:ea typeface="Arial"/>
              <a:cs typeface="Arial"/>
              <a:sym typeface="Arial"/>
            </a:endParaRPr>
          </a:p>
          <a:p>
            <a:pPr marL="0" indent="0">
              <a:lnSpc>
                <a:spcPct val="120000"/>
              </a:lnSpc>
              <a:buClr>
                <a:schemeClr val="dk1"/>
              </a:buClr>
              <a:buSzPct val="100000"/>
              <a:buFont typeface="Arial" panose="020B0604020202020204" pitchFamily="34" charset="0"/>
              <a:buNone/>
            </a:pPr>
            <a:r>
              <a:rPr lang="en-GB" sz="1800" dirty="0">
                <a:latin typeface="Arial" panose="020B0604020202020204" pitchFamily="34" charset="0"/>
                <a:ea typeface="Arial"/>
                <a:cs typeface="Arial" panose="020B0604020202020204" pitchFamily="34" charset="0"/>
                <a:sym typeface="Arial"/>
              </a:rPr>
              <a:t>You can:</a:t>
            </a:r>
            <a:endParaRPr lang="en-GB" sz="1800" dirty="0">
              <a:latin typeface="Arial" panose="020B0604020202020204" pitchFamily="34" charset="0"/>
              <a:cs typeface="Arial" panose="020B0604020202020204" pitchFamily="34" charset="0"/>
            </a:endParaRPr>
          </a:p>
          <a:p>
            <a:pPr>
              <a:lnSpc>
                <a:spcPct val="120000"/>
              </a:lnSpc>
              <a:buClr>
                <a:schemeClr val="dk1"/>
              </a:buClr>
              <a:buSzPct val="100000"/>
            </a:pPr>
            <a:r>
              <a:rPr lang="en-GB" sz="1800" dirty="0">
                <a:latin typeface="Arial"/>
                <a:ea typeface="Arial"/>
                <a:cs typeface="Arial"/>
                <a:sym typeface="Arial"/>
              </a:rPr>
              <a:t>Edit the template text provided in the text box. Click on the text and start typing.</a:t>
            </a:r>
            <a:endParaRPr lang="en-GB" sz="1800" dirty="0">
              <a:latin typeface="Arial"/>
              <a:ea typeface="Arial"/>
              <a:cs typeface="Arial"/>
            </a:endParaRPr>
          </a:p>
          <a:p>
            <a:pPr>
              <a:lnSpc>
                <a:spcPct val="120000"/>
              </a:lnSpc>
              <a:buClr>
                <a:schemeClr val="dk1"/>
              </a:buClr>
              <a:buSzPct val="100000"/>
            </a:pPr>
            <a:r>
              <a:rPr lang="en-GB" sz="1800" dirty="0">
                <a:latin typeface="Arial" panose="020B0604020202020204" pitchFamily="34" charset="0"/>
                <a:cs typeface="Arial" panose="020B0604020202020204" pitchFamily="34" charset="0"/>
                <a:sym typeface="Arial"/>
              </a:rPr>
              <a:t>Add an image. Simply delete the box and add in your own photo. </a:t>
            </a:r>
            <a:endParaRPr lang="en-GB" sz="1800" dirty="0">
              <a:latin typeface="Arial" panose="020B0604020202020204" pitchFamily="34" charset="0"/>
              <a:cs typeface="Arial" panose="020B0604020202020204" pitchFamily="34" charset="0"/>
            </a:endParaRPr>
          </a:p>
          <a:p>
            <a:pPr marL="0" indent="0">
              <a:lnSpc>
                <a:spcPct val="120000"/>
              </a:lnSpc>
              <a:buClr>
                <a:schemeClr val="dk1"/>
              </a:buClr>
              <a:buSzPct val="100000"/>
              <a:buNone/>
            </a:pPr>
            <a:endParaRPr lang="en-GB" sz="1800" dirty="0">
              <a:latin typeface="Arial" panose="020B0604020202020204" pitchFamily="34" charset="0"/>
              <a:ea typeface="Arial"/>
              <a:cs typeface="Arial" panose="020B0604020202020204" pitchFamily="34" charset="0"/>
              <a:sym typeface="Arial"/>
            </a:endParaRPr>
          </a:p>
          <a:p>
            <a:pPr marL="0" indent="0">
              <a:lnSpc>
                <a:spcPct val="120000"/>
              </a:lnSpc>
              <a:buClr>
                <a:schemeClr val="dk1"/>
              </a:buClr>
              <a:buSzPct val="100000"/>
              <a:buNone/>
            </a:pPr>
            <a:r>
              <a:rPr lang="en-GB" sz="1800" dirty="0">
                <a:latin typeface="Arial"/>
                <a:ea typeface="Arial"/>
                <a:cs typeface="Arial"/>
                <a:sym typeface="Arial"/>
              </a:rPr>
              <a:t>The background cannot be updated.</a:t>
            </a:r>
            <a:endParaRPr lang="en-GB" sz="1800" dirty="0">
              <a:latin typeface="Arial"/>
              <a:cs typeface="Arial"/>
              <a:sym typeface="Arial"/>
            </a:endParaRPr>
          </a:p>
          <a:p>
            <a:pPr marL="0" indent="0">
              <a:lnSpc>
                <a:spcPct val="120000"/>
              </a:lnSpc>
              <a:buClr>
                <a:schemeClr val="dk1"/>
              </a:buClr>
              <a:buSzPct val="100000"/>
              <a:buFont typeface="Arial" panose="020B0604020202020204" pitchFamily="34" charset="0"/>
              <a:buNone/>
            </a:pPr>
            <a:endParaRPr lang="en-GB" sz="1800" dirty="0">
              <a:latin typeface="Arial" panose="020B0604020202020204" pitchFamily="34" charset="0"/>
              <a:ea typeface="Arial"/>
              <a:cs typeface="Arial" panose="020B0604020202020204" pitchFamily="34" charset="0"/>
              <a:sym typeface="Arial"/>
            </a:endParaRPr>
          </a:p>
          <a:p>
            <a:pPr marL="0" indent="0">
              <a:lnSpc>
                <a:spcPct val="120000"/>
              </a:lnSpc>
              <a:buClr>
                <a:schemeClr val="dk1"/>
              </a:buClr>
              <a:buSzPct val="100000"/>
              <a:buFont typeface="Arial" panose="020B0604020202020204" pitchFamily="34" charset="0"/>
              <a:buNone/>
            </a:pPr>
            <a:r>
              <a:rPr lang="en-GB" sz="1800" b="1" dirty="0">
                <a:latin typeface="Arial" panose="020B0604020202020204" pitchFamily="34" charset="0"/>
                <a:ea typeface="Arial"/>
                <a:cs typeface="Arial" panose="020B0604020202020204" pitchFamily="34" charset="0"/>
                <a:sym typeface="Arial"/>
              </a:rPr>
              <a:t>Font used in this quote card</a:t>
            </a:r>
            <a:endParaRPr lang="en-GB" sz="1800" dirty="0">
              <a:latin typeface="Arial" panose="020B0604020202020204" pitchFamily="34" charset="0"/>
              <a:cs typeface="Arial" panose="020B0604020202020204" pitchFamily="34" charset="0"/>
            </a:endParaRPr>
          </a:p>
          <a:p>
            <a:pPr marL="0" indent="0">
              <a:lnSpc>
                <a:spcPct val="120000"/>
              </a:lnSpc>
              <a:buClr>
                <a:schemeClr val="dk1"/>
              </a:buClr>
              <a:buSzPct val="100000"/>
              <a:buFont typeface="Arial" panose="020B0604020202020204" pitchFamily="34" charset="0"/>
              <a:buNone/>
            </a:pPr>
            <a:r>
              <a:rPr lang="en-GB" sz="1800" dirty="0">
                <a:latin typeface="Arial" panose="020B0604020202020204" pitchFamily="34" charset="0"/>
                <a:ea typeface="Arial"/>
                <a:cs typeface="Arial" panose="020B0604020202020204" pitchFamily="34" charset="0"/>
                <a:sym typeface="Arial"/>
              </a:rPr>
              <a:t>This infographic is set up to use the font Arial. </a:t>
            </a:r>
            <a:endParaRPr lang="en-GB" sz="1800" dirty="0">
              <a:latin typeface="Arial" panose="020B0604020202020204" pitchFamily="34" charset="0"/>
              <a:cs typeface="Arial" panose="020B0604020202020204" pitchFamily="34" charset="0"/>
            </a:endParaRPr>
          </a:p>
          <a:p>
            <a:pPr marL="0" indent="0">
              <a:lnSpc>
                <a:spcPct val="120000"/>
              </a:lnSpc>
              <a:buClr>
                <a:schemeClr val="dk1"/>
              </a:buClr>
              <a:buSzPct val="100000"/>
              <a:buFont typeface="Arial" panose="020B0604020202020204" pitchFamily="34" charset="0"/>
              <a:buNone/>
            </a:pPr>
            <a:r>
              <a:rPr lang="en-GB" sz="1800" dirty="0">
                <a:latin typeface="Arial" panose="020B0604020202020204" pitchFamily="34" charset="0"/>
                <a:ea typeface="Arial"/>
                <a:cs typeface="Arial" panose="020B0604020202020204" pitchFamily="34" charset="0"/>
                <a:sym typeface="Arial"/>
              </a:rPr>
              <a:t>The default font size is 18. </a:t>
            </a:r>
            <a:endParaRPr lang="en-GB" sz="1800" dirty="0">
              <a:latin typeface="Arial" panose="020B0604020202020204" pitchFamily="34" charset="0"/>
              <a:cs typeface="Arial" panose="020B0604020202020204" pitchFamily="34" charset="0"/>
            </a:endParaRPr>
          </a:p>
          <a:p>
            <a:pPr marL="457200" lvl="1" indent="0">
              <a:buClr>
                <a:schemeClr val="dk1"/>
              </a:buClr>
              <a:buSzPct val="100000"/>
              <a:buFont typeface="Arial" panose="020B0604020202020204" pitchFamily="34" charset="0"/>
              <a:buNone/>
            </a:pPr>
            <a:endParaRPr lang="en-GB"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238862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E32EFC6-2B57-3B8E-9719-A7BFC9554322}"/>
              </a:ext>
            </a:extLst>
          </p:cNvPr>
          <p:cNvSpPr txBox="1"/>
          <p:nvPr/>
        </p:nvSpPr>
        <p:spPr>
          <a:xfrm>
            <a:off x="3454400" y="2661920"/>
            <a:ext cx="2987040" cy="286232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[Add the quote here. If you share a patient quote, please ensure any identifiable data is removed.]</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[Add name and information about who the person is, for example, ‘cancer patient’ or ‘lead nurse’.]</a:t>
            </a:r>
          </a:p>
        </p:txBody>
      </p:sp>
      <p:sp>
        <p:nvSpPr>
          <p:cNvPr id="3" name="Rectangle 2">
            <a:extLst>
              <a:ext uri="{FF2B5EF4-FFF2-40B4-BE49-F238E27FC236}">
                <a16:creationId xmlns:a16="http://schemas.microsoft.com/office/drawing/2014/main" id="{B0B8A78D-E818-7608-52B4-65527AA6F6E0}"/>
              </a:ext>
            </a:extLst>
          </p:cNvPr>
          <p:cNvSpPr/>
          <p:nvPr/>
        </p:nvSpPr>
        <p:spPr>
          <a:xfrm>
            <a:off x="6593840" y="2824480"/>
            <a:ext cx="2499360" cy="250952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ln w="0"/>
                <a:solidFill>
                  <a:schemeClr val="accent1"/>
                </a:solidFill>
                <a:effectLst>
                  <a:outerShdw blurRad="38100" dist="25400" dir="5400000" algn="ctr" rotWithShape="0">
                    <a:srgbClr val="6E747A">
                      <a:alpha val="43000"/>
                    </a:srgbClr>
                  </a:outerShdw>
                </a:effectLst>
                <a:latin typeface="Arial" panose="020B0604020202020204" pitchFamily="34" charset="0"/>
                <a:cs typeface="Arial" panose="020B0604020202020204" pitchFamily="34" charset="0"/>
              </a:rPr>
              <a:t>This is the space to add a photo</a:t>
            </a:r>
          </a:p>
        </p:txBody>
      </p:sp>
    </p:spTree>
    <p:extLst>
      <p:ext uri="{BB962C8B-B14F-4D97-AF65-F5344CB8AC3E}">
        <p14:creationId xmlns:p14="http://schemas.microsoft.com/office/powerpoint/2010/main" val="39371409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0d357360-b867-4e06-be75-352a2724d56c" xsi:nil="true"/>
    <lcf76f155ced4ddcb4097134ff3c332f xmlns="2aa4fdb2-2969-485f-945c-b2c89f643ae9">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A6A57348A61804E811C4E686CA6D2D1" ma:contentTypeVersion="14" ma:contentTypeDescription="Create a new document." ma:contentTypeScope="" ma:versionID="20eac42824fbc8fae794f88dd1d00a0f">
  <xsd:schema xmlns:xsd="http://www.w3.org/2001/XMLSchema" xmlns:xs="http://www.w3.org/2001/XMLSchema" xmlns:p="http://schemas.microsoft.com/office/2006/metadata/properties" xmlns:ns2="2aa4fdb2-2969-485f-945c-b2c89f643ae9" xmlns:ns3="0d357360-b867-4e06-be75-352a2724d56c" targetNamespace="http://schemas.microsoft.com/office/2006/metadata/properties" ma:root="true" ma:fieldsID="985e8a3648bb32a6466e6ecc8b101322" ns2:_="" ns3:_="">
    <xsd:import namespace="2aa4fdb2-2969-485f-945c-b2c89f643ae9"/>
    <xsd:import namespace="0d357360-b867-4e06-be75-352a2724d56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SearchProperties"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aa4fdb2-2969-485f-945c-b2c89f643a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3f2ccb35-9b24-40d2-ac78-75701ecb79cb"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d357360-b867-4e06-be75-352a2724d56c"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256a48e1-b8b6-44b7-b104-bcfa2a223ebd}" ma:internalName="TaxCatchAll" ma:showField="CatchAllData" ma:web="0d357360-b867-4e06-be75-352a2724d56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2B23B06-42B1-45C7-87D6-0DB8CD4F44BF}">
  <ds:schemaRefs>
    <ds:schemaRef ds:uri="http://schemas.microsoft.com/sharepoint/v3/contenttype/forms"/>
  </ds:schemaRefs>
</ds:datastoreItem>
</file>

<file path=customXml/itemProps2.xml><?xml version="1.0" encoding="utf-8"?>
<ds:datastoreItem xmlns:ds="http://schemas.openxmlformats.org/officeDocument/2006/customXml" ds:itemID="{959C18AD-BA7D-466A-B24C-EC67AD3DBECC}">
  <ds:schemaRefs>
    <ds:schemaRef ds:uri="http://schemas.microsoft.com/office/2006/metadata/properties"/>
    <ds:schemaRef ds:uri="http://schemas.microsoft.com/office/infopath/2007/PartnerControls"/>
    <ds:schemaRef ds:uri="57b21b79-5d32-4c3c-9402-b397da5c7a71"/>
    <ds:schemaRef ds:uri="c143a6c5-5942-4b69-8d61-fb579588568f"/>
  </ds:schemaRefs>
</ds:datastoreItem>
</file>

<file path=customXml/itemProps3.xml><?xml version="1.0" encoding="utf-8"?>
<ds:datastoreItem xmlns:ds="http://schemas.openxmlformats.org/officeDocument/2006/customXml" ds:itemID="{844D38C9-6471-45C6-895B-3730C03C1AAA}"/>
</file>

<file path=docProps/app.xml><?xml version="1.0" encoding="utf-8"?>
<Properties xmlns="http://schemas.openxmlformats.org/officeDocument/2006/extended-properties" xmlns:vt="http://schemas.openxmlformats.org/officeDocument/2006/docPropsVTypes">
  <TotalTime>12</TotalTime>
  <Words>167</Words>
  <Application>Microsoft Office PowerPoint</Application>
  <PresentationFormat>Widescreen</PresentationFormat>
  <Paragraphs>15</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NHS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HUI, Sharon (NHS ENGLAND - X24)</dc:creator>
  <cp:lastModifiedBy>HUI, Sharon (NHS ENGLAND - X24)</cp:lastModifiedBy>
  <cp:revision>7</cp:revision>
  <dcterms:created xsi:type="dcterms:W3CDTF">2025-03-11T20:31:36Z</dcterms:created>
  <dcterms:modified xsi:type="dcterms:W3CDTF">2025-03-12T11:46:31Z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0x0101006A6A57348A61804E811C4E686CA6D2D1</vt:lpwstr>
  </property>
  <property fmtid="{D5CDD505-2E9C-101B-9397-08002B2CF9AE}" pid="3" name="MediaServiceImageTags">
    <vt:lpwstr/>
  </property>
</Properties>
</file>