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4"/>
  </p:sldMasterIdLst>
  <p:notesMasterIdLst>
    <p:notesMasterId r:id="rId8"/>
  </p:notesMasterIdLst>
  <p:sldIdLst>
    <p:sldId id="256" r:id="rId5"/>
    <p:sldId id="263" r:id="rId6"/>
    <p:sldId id="264" r:id="rId7"/>
  </p:sldIdLst>
  <p:sldSz cx="6858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 uri="GoogleSlidesCustomDataVersion2">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r:id="rId13" roundtripDataSignature="AMtx7mgp9XYurmUtaGbd1Sq/jKOvSpCcEA=="/>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C79C5A5-20F2-1551-200C-DECA8BDD9CAF}" name="Joanna Barry" initials="JB" userId="S::joanna.barry4@england.nhs.uk::86ef7a5e-883e-4ccd-953a-04fee74b3834"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B81C"/>
    <a:srgbClr val="00A499"/>
    <a:srgbClr val="330072"/>
    <a:srgbClr val="AE2573"/>
    <a:srgbClr val="005EB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1"/>
    <p:restoredTop sz="94649"/>
  </p:normalViewPr>
  <p:slideViewPr>
    <p:cSldViewPr snapToGrid="0">
      <p:cViewPr varScale="1">
        <p:scale>
          <a:sx n="92" d="100"/>
          <a:sy n="92" d="100"/>
        </p:scale>
        <p:origin x="2358" y="8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customschemas.google.com/relationships/presentationmetadata" Target="metadata"/><Relationship Id="rId18" Type="http://schemas.microsoft.com/office/2018/10/relationships/authors" Target="authors.xml"/><Relationship Id="rId3" Type="http://schemas.openxmlformats.org/officeDocument/2006/relationships/customXml" Target="../customXml/item3.xml"/><Relationship Id="rId7" Type="http://schemas.openxmlformats.org/officeDocument/2006/relationships/slide" Target="slides/slide3.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5" Type="http://schemas.openxmlformats.org/officeDocument/2006/relationships/slide" Target="slides/slide1.xml"/><Relationship Id="rId15" Type="http://schemas.openxmlformats.org/officeDocument/2006/relationships/viewProps" Target="viewProps.xml"/><Relationship Id="rId4" Type="http://schemas.openxmlformats.org/officeDocument/2006/relationships/slideMaster" Target="slideMasters/slideMaster1.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8788"/>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84613" y="0"/>
            <a:ext cx="2971800" cy="458788"/>
          </a:xfrm>
          <a:prstGeom prst="rect">
            <a:avLst/>
          </a:prstGeom>
          <a:noFill/>
          <a:ln>
            <a:noFill/>
          </a:ln>
        </p:spPr>
        <p:txBody>
          <a:bodyPr spcFirstLastPara="1" wrap="square" lIns="91425" tIns="45700" rIns="91425" bIns="45700" anchor="t" anchorCtr="0">
            <a:noAutofit/>
          </a:bodyPr>
          <a:lstStyle>
            <a:lvl1pPr marR="0" lvl="0" algn="r"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1885950" y="1143000"/>
            <a:ext cx="30861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L="914400" marR="0" lvl="1"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2pPr>
            <a:lvl3pPr marL="1371600" marR="0" lvl="2"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3pPr>
            <a:lvl4pPr marL="1828800" marR="0" lvl="3"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4pPr>
            <a:lvl5pPr marL="2286000" marR="0" lvl="4"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8787"/>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GB" sz="1200" b="0" i="0" u="none" strike="noStrike" cap="none">
                <a:solidFill>
                  <a:schemeClr val="dk1"/>
                </a:solidFill>
                <a:latin typeface="Calibri"/>
                <a:ea typeface="Calibri"/>
                <a:cs typeface="Calibri"/>
                <a:sym typeface="Calibri"/>
              </a:rPr>
              <a:t>‹#›</a:t>
            </a:fld>
            <a:endParaRPr sz="1200" b="0" i="0" u="none" strike="noStrike" cap="none">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2"/>
        <p:cNvGrpSpPr/>
        <p:nvPr/>
      </p:nvGrpSpPr>
      <p:grpSpPr>
        <a:xfrm>
          <a:off x="0" y="0"/>
          <a:ext cx="0" cy="0"/>
          <a:chOff x="0" y="0"/>
          <a:chExt cx="0" cy="0"/>
        </a:xfrm>
      </p:grpSpPr>
      <p:sp>
        <p:nvSpPr>
          <p:cNvPr id="113" name="Google Shape;113;p1: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14" name="Google Shape;114;p1:notes"/>
          <p:cNvSpPr>
            <a:spLocks noGrp="1" noRot="1" noChangeAspect="1"/>
          </p:cNvSpPr>
          <p:nvPr>
            <p:ph type="sldImg" idx="2"/>
          </p:nvPr>
        </p:nvSpPr>
        <p:spPr>
          <a:xfrm>
            <a:off x="1885950" y="1143000"/>
            <a:ext cx="30861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5">
          <a:extLst>
            <a:ext uri="{FF2B5EF4-FFF2-40B4-BE49-F238E27FC236}">
              <a16:creationId xmlns:a16="http://schemas.microsoft.com/office/drawing/2014/main" id="{EB968843-4C17-4AB3-8BF7-6EE4A9CF1AC6}"/>
            </a:ext>
          </a:extLst>
        </p:cNvPr>
        <p:cNvGrpSpPr/>
        <p:nvPr/>
      </p:nvGrpSpPr>
      <p:grpSpPr>
        <a:xfrm>
          <a:off x="0" y="0"/>
          <a:ext cx="0" cy="0"/>
          <a:chOff x="0" y="0"/>
          <a:chExt cx="0" cy="0"/>
        </a:xfrm>
      </p:grpSpPr>
      <p:sp>
        <p:nvSpPr>
          <p:cNvPr id="146" name="Google Shape;146;p5:notes">
            <a:extLst>
              <a:ext uri="{FF2B5EF4-FFF2-40B4-BE49-F238E27FC236}">
                <a16:creationId xmlns:a16="http://schemas.microsoft.com/office/drawing/2014/main" id="{9152384A-44FF-7A92-30D7-D35BAE1B7AB8}"/>
              </a:ext>
            </a:extLst>
          </p:cNvPr>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47" name="Google Shape;147;p5:notes">
            <a:extLst>
              <a:ext uri="{FF2B5EF4-FFF2-40B4-BE49-F238E27FC236}">
                <a16:creationId xmlns:a16="http://schemas.microsoft.com/office/drawing/2014/main" id="{FD3A0EE1-749A-10B4-3CC7-6C2523B70634}"/>
              </a:ext>
            </a:extLst>
          </p:cNvPr>
          <p:cNvSpPr>
            <a:spLocks noGrp="1" noRot="1" noChangeAspect="1"/>
          </p:cNvSpPr>
          <p:nvPr>
            <p:ph type="sldImg" idx="2"/>
          </p:nvPr>
        </p:nvSpPr>
        <p:spPr>
          <a:xfrm>
            <a:off x="1885950" y="1143000"/>
            <a:ext cx="30861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18574690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5">
          <a:extLst>
            <a:ext uri="{FF2B5EF4-FFF2-40B4-BE49-F238E27FC236}">
              <a16:creationId xmlns:a16="http://schemas.microsoft.com/office/drawing/2014/main" id="{21F1E63B-9DDB-BD38-BEC4-C28EC6580744}"/>
            </a:ext>
          </a:extLst>
        </p:cNvPr>
        <p:cNvGrpSpPr/>
        <p:nvPr/>
      </p:nvGrpSpPr>
      <p:grpSpPr>
        <a:xfrm>
          <a:off x="0" y="0"/>
          <a:ext cx="0" cy="0"/>
          <a:chOff x="0" y="0"/>
          <a:chExt cx="0" cy="0"/>
        </a:xfrm>
      </p:grpSpPr>
      <p:sp>
        <p:nvSpPr>
          <p:cNvPr id="146" name="Google Shape;146;p5:notes">
            <a:extLst>
              <a:ext uri="{FF2B5EF4-FFF2-40B4-BE49-F238E27FC236}">
                <a16:creationId xmlns:a16="http://schemas.microsoft.com/office/drawing/2014/main" id="{E79B1828-A566-2593-0015-2A53C88C02D6}"/>
              </a:ext>
            </a:extLst>
          </p:cNvPr>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47" name="Google Shape;147;p5:notes">
            <a:extLst>
              <a:ext uri="{FF2B5EF4-FFF2-40B4-BE49-F238E27FC236}">
                <a16:creationId xmlns:a16="http://schemas.microsoft.com/office/drawing/2014/main" id="{20A99884-27B3-C0A1-D132-F3E099AACCC0}"/>
              </a:ext>
            </a:extLst>
          </p:cNvPr>
          <p:cNvSpPr>
            <a:spLocks noGrp="1" noRot="1" noChangeAspect="1"/>
          </p:cNvSpPr>
          <p:nvPr>
            <p:ph type="sldImg" idx="2"/>
          </p:nvPr>
        </p:nvSpPr>
        <p:spPr>
          <a:xfrm>
            <a:off x="1885950" y="1143000"/>
            <a:ext cx="30861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41596214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and Content">
  <p:cSld name="Title and Content">
    <p:spTree>
      <p:nvGrpSpPr>
        <p:cNvPr id="1" name="Shape 15"/>
        <p:cNvGrpSpPr/>
        <p:nvPr/>
      </p:nvGrpSpPr>
      <p:grpSpPr>
        <a:xfrm>
          <a:off x="0" y="0"/>
          <a:ext cx="0" cy="0"/>
          <a:chOff x="0" y="0"/>
          <a:chExt cx="0" cy="0"/>
        </a:xfrm>
      </p:grpSpPr>
    </p:spTree>
  </p:cSld>
  <p:clrMapOvr>
    <a:masterClrMapping/>
  </p:clrMapOvr>
  <p:extLst>
    <p:ext uri="{DCECCB84-F9BA-43D5-87BE-67443E8EF086}">
      <p15:sldGuideLst xmlns:p15="http://schemas.microsoft.com/office/powerpoint/2012/main">
        <p15:guide id="1" orient="horz" pos="2160" userDrawn="1">
          <p15:clr>
            <a:srgbClr val="FBAE40"/>
          </p15:clr>
        </p15:guide>
        <p15:guide id="2" pos="216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60"/>
        <p:cNvGrpSpPr/>
        <p:nvPr/>
      </p:nvGrpSpPr>
      <p:grpSpPr>
        <a:xfrm>
          <a:off x="0" y="0"/>
          <a:ext cx="0" cy="0"/>
          <a:chOff x="0" y="0"/>
          <a:chExt cx="0" cy="0"/>
        </a:xfrm>
      </p:grpSpPr>
      <p:sp>
        <p:nvSpPr>
          <p:cNvPr id="61" name="Google Shape;61;p13"/>
          <p:cNvSpPr txBox="1">
            <a:spLocks noGrp="1"/>
          </p:cNvSpPr>
          <p:nvPr>
            <p:ph type="title"/>
          </p:nvPr>
        </p:nvSpPr>
        <p:spPr>
          <a:xfrm>
            <a:off x="467916" y="1709740"/>
            <a:ext cx="5915077" cy="28527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6000"/>
              <a:buFont typeface="Arial"/>
              <a:buNone/>
              <a:defRPr sz="4154"/>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2" name="Google Shape;62;p13"/>
          <p:cNvSpPr txBox="1">
            <a:spLocks noGrp="1"/>
          </p:cNvSpPr>
          <p:nvPr>
            <p:ph type="body" idx="1"/>
          </p:nvPr>
        </p:nvSpPr>
        <p:spPr>
          <a:xfrm>
            <a:off x="467916" y="4589465"/>
            <a:ext cx="5915077" cy="1500300"/>
          </a:xfrm>
          <a:prstGeom prst="rect">
            <a:avLst/>
          </a:prstGeom>
          <a:noFill/>
          <a:ln>
            <a:noFill/>
          </a:ln>
        </p:spPr>
        <p:txBody>
          <a:bodyPr spcFirstLastPara="1" wrap="square" lIns="91425" tIns="45700" rIns="91425" bIns="45700" anchor="t" anchorCtr="0">
            <a:normAutofit/>
          </a:bodyPr>
          <a:lstStyle>
            <a:lvl1pPr marL="316520" lvl="0" indent="-158260" algn="l">
              <a:lnSpc>
                <a:spcPct val="90000"/>
              </a:lnSpc>
              <a:spcBef>
                <a:spcPts val="692"/>
              </a:spcBef>
              <a:spcAft>
                <a:spcPts val="0"/>
              </a:spcAft>
              <a:buClr>
                <a:schemeClr val="dk1"/>
              </a:buClr>
              <a:buSzPts val="2400"/>
              <a:buNone/>
              <a:defRPr sz="1662">
                <a:solidFill>
                  <a:schemeClr val="dk1"/>
                </a:solidFill>
              </a:defRPr>
            </a:lvl1pPr>
            <a:lvl2pPr marL="633039" lvl="1" indent="-158260" algn="l">
              <a:lnSpc>
                <a:spcPct val="90000"/>
              </a:lnSpc>
              <a:spcBef>
                <a:spcPts val="346"/>
              </a:spcBef>
              <a:spcAft>
                <a:spcPts val="0"/>
              </a:spcAft>
              <a:buClr>
                <a:srgbClr val="888888"/>
              </a:buClr>
              <a:buSzPts val="2000"/>
              <a:buNone/>
              <a:defRPr sz="1385">
                <a:solidFill>
                  <a:srgbClr val="888888"/>
                </a:solidFill>
              </a:defRPr>
            </a:lvl2pPr>
            <a:lvl3pPr marL="949559" lvl="2" indent="-158260" algn="l">
              <a:lnSpc>
                <a:spcPct val="90000"/>
              </a:lnSpc>
              <a:spcBef>
                <a:spcPts val="346"/>
              </a:spcBef>
              <a:spcAft>
                <a:spcPts val="0"/>
              </a:spcAft>
              <a:buClr>
                <a:srgbClr val="888888"/>
              </a:buClr>
              <a:buSzPts val="1800"/>
              <a:buNone/>
              <a:defRPr sz="1246">
                <a:solidFill>
                  <a:srgbClr val="888888"/>
                </a:solidFill>
              </a:defRPr>
            </a:lvl3pPr>
            <a:lvl4pPr marL="1266078" lvl="3" indent="-158260" algn="l">
              <a:lnSpc>
                <a:spcPct val="90000"/>
              </a:lnSpc>
              <a:spcBef>
                <a:spcPts val="346"/>
              </a:spcBef>
              <a:spcAft>
                <a:spcPts val="0"/>
              </a:spcAft>
              <a:buClr>
                <a:srgbClr val="888888"/>
              </a:buClr>
              <a:buSzPts val="1600"/>
              <a:buNone/>
              <a:defRPr sz="1108">
                <a:solidFill>
                  <a:srgbClr val="888888"/>
                </a:solidFill>
              </a:defRPr>
            </a:lvl4pPr>
            <a:lvl5pPr marL="1582598" lvl="4" indent="-158260" algn="l">
              <a:lnSpc>
                <a:spcPct val="90000"/>
              </a:lnSpc>
              <a:spcBef>
                <a:spcPts val="346"/>
              </a:spcBef>
              <a:spcAft>
                <a:spcPts val="0"/>
              </a:spcAft>
              <a:buClr>
                <a:srgbClr val="888888"/>
              </a:buClr>
              <a:buSzPts val="1600"/>
              <a:buNone/>
              <a:defRPr sz="1108">
                <a:solidFill>
                  <a:srgbClr val="888888"/>
                </a:solidFill>
              </a:defRPr>
            </a:lvl5pPr>
            <a:lvl6pPr marL="1899117" lvl="5" indent="-158260" algn="l">
              <a:lnSpc>
                <a:spcPct val="90000"/>
              </a:lnSpc>
              <a:spcBef>
                <a:spcPts val="346"/>
              </a:spcBef>
              <a:spcAft>
                <a:spcPts val="0"/>
              </a:spcAft>
              <a:buClr>
                <a:srgbClr val="888888"/>
              </a:buClr>
              <a:buSzPts val="1600"/>
              <a:buNone/>
              <a:defRPr sz="1108">
                <a:solidFill>
                  <a:srgbClr val="888888"/>
                </a:solidFill>
              </a:defRPr>
            </a:lvl6pPr>
            <a:lvl7pPr marL="2215637" lvl="6" indent="-158260" algn="l">
              <a:lnSpc>
                <a:spcPct val="90000"/>
              </a:lnSpc>
              <a:spcBef>
                <a:spcPts val="346"/>
              </a:spcBef>
              <a:spcAft>
                <a:spcPts val="0"/>
              </a:spcAft>
              <a:buClr>
                <a:srgbClr val="888888"/>
              </a:buClr>
              <a:buSzPts val="1600"/>
              <a:buNone/>
              <a:defRPr sz="1108">
                <a:solidFill>
                  <a:srgbClr val="888888"/>
                </a:solidFill>
              </a:defRPr>
            </a:lvl7pPr>
            <a:lvl8pPr marL="2532156" lvl="7" indent="-158260" algn="l">
              <a:lnSpc>
                <a:spcPct val="90000"/>
              </a:lnSpc>
              <a:spcBef>
                <a:spcPts val="346"/>
              </a:spcBef>
              <a:spcAft>
                <a:spcPts val="0"/>
              </a:spcAft>
              <a:buClr>
                <a:srgbClr val="888888"/>
              </a:buClr>
              <a:buSzPts val="1600"/>
              <a:buNone/>
              <a:defRPr sz="1108">
                <a:solidFill>
                  <a:srgbClr val="888888"/>
                </a:solidFill>
              </a:defRPr>
            </a:lvl8pPr>
            <a:lvl9pPr marL="2848676" lvl="8" indent="-158260" algn="l">
              <a:lnSpc>
                <a:spcPct val="90000"/>
              </a:lnSpc>
              <a:spcBef>
                <a:spcPts val="346"/>
              </a:spcBef>
              <a:spcAft>
                <a:spcPts val="0"/>
              </a:spcAft>
              <a:buClr>
                <a:srgbClr val="888888"/>
              </a:buClr>
              <a:buSzPts val="1600"/>
              <a:buNone/>
              <a:defRPr sz="1108">
                <a:solidFill>
                  <a:srgbClr val="888888"/>
                </a:solidFill>
              </a:defRPr>
            </a:lvl9pPr>
          </a:lstStyle>
          <a:p>
            <a:endParaRPr/>
          </a:p>
        </p:txBody>
      </p:sp>
      <p:sp>
        <p:nvSpPr>
          <p:cNvPr id="63" name="Google Shape;63;p13"/>
          <p:cNvSpPr txBox="1">
            <a:spLocks noGrp="1"/>
          </p:cNvSpPr>
          <p:nvPr>
            <p:ph type="dt" idx="10"/>
          </p:nvPr>
        </p:nvSpPr>
        <p:spPr>
          <a:xfrm>
            <a:off x="471488" y="6356352"/>
            <a:ext cx="1543154" cy="3651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4" name="Google Shape;64;p13"/>
          <p:cNvSpPr txBox="1">
            <a:spLocks noGrp="1"/>
          </p:cNvSpPr>
          <p:nvPr>
            <p:ph type="ftr" idx="11"/>
          </p:nvPr>
        </p:nvSpPr>
        <p:spPr>
          <a:xfrm>
            <a:off x="2271713" y="6356352"/>
            <a:ext cx="2314523" cy="3651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5" name="Google Shape;65;p13"/>
          <p:cNvSpPr txBox="1">
            <a:spLocks noGrp="1"/>
          </p:cNvSpPr>
          <p:nvPr>
            <p:ph type="sldNum" idx="12"/>
          </p:nvPr>
        </p:nvSpPr>
        <p:spPr>
          <a:xfrm>
            <a:off x="4843463" y="6356352"/>
            <a:ext cx="1543154" cy="365100"/>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fld id="{00000000-1234-1234-1234-123412341234}" type="slidenum">
              <a:rPr lang="en-GB" smtClean="0"/>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66"/>
        <p:cNvGrpSpPr/>
        <p:nvPr/>
      </p:nvGrpSpPr>
      <p:grpSpPr>
        <a:xfrm>
          <a:off x="0" y="0"/>
          <a:ext cx="0" cy="0"/>
          <a:chOff x="0" y="0"/>
          <a:chExt cx="0" cy="0"/>
        </a:xfrm>
      </p:grpSpPr>
      <p:sp>
        <p:nvSpPr>
          <p:cNvPr id="67" name="Google Shape;67;p14"/>
          <p:cNvSpPr txBox="1">
            <a:spLocks noGrp="1"/>
          </p:cNvSpPr>
          <p:nvPr>
            <p:ph type="title"/>
          </p:nvPr>
        </p:nvSpPr>
        <p:spPr>
          <a:xfrm>
            <a:off x="471488" y="365127"/>
            <a:ext cx="5915077" cy="13257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8" name="Google Shape;68;p14"/>
          <p:cNvSpPr txBox="1">
            <a:spLocks noGrp="1"/>
          </p:cNvSpPr>
          <p:nvPr>
            <p:ph type="body" idx="1"/>
          </p:nvPr>
        </p:nvSpPr>
        <p:spPr>
          <a:xfrm>
            <a:off x="471488" y="1825625"/>
            <a:ext cx="2914754" cy="4351200"/>
          </a:xfrm>
          <a:prstGeom prst="rect">
            <a:avLst/>
          </a:prstGeom>
          <a:noFill/>
          <a:ln>
            <a:noFill/>
          </a:ln>
        </p:spPr>
        <p:txBody>
          <a:bodyPr spcFirstLastPara="1" wrap="square" lIns="91425" tIns="45700" rIns="91425" bIns="45700" anchor="t" anchorCtr="0">
            <a:normAutofit/>
          </a:bodyPr>
          <a:lstStyle>
            <a:lvl1pPr marL="316520" lvl="0" indent="-237390" algn="l">
              <a:lnSpc>
                <a:spcPct val="90000"/>
              </a:lnSpc>
              <a:spcBef>
                <a:spcPts val="692"/>
              </a:spcBef>
              <a:spcAft>
                <a:spcPts val="0"/>
              </a:spcAft>
              <a:buClr>
                <a:schemeClr val="dk1"/>
              </a:buClr>
              <a:buSzPts val="1800"/>
              <a:buChar char="•"/>
              <a:defRPr/>
            </a:lvl1pPr>
            <a:lvl2pPr marL="633039" lvl="1" indent="-237390" algn="l">
              <a:lnSpc>
                <a:spcPct val="90000"/>
              </a:lnSpc>
              <a:spcBef>
                <a:spcPts val="346"/>
              </a:spcBef>
              <a:spcAft>
                <a:spcPts val="0"/>
              </a:spcAft>
              <a:buClr>
                <a:schemeClr val="dk1"/>
              </a:buClr>
              <a:buSzPts val="1800"/>
              <a:buChar char="•"/>
              <a:defRPr/>
            </a:lvl2pPr>
            <a:lvl3pPr marL="949559" lvl="2" indent="-237390" algn="l">
              <a:lnSpc>
                <a:spcPct val="90000"/>
              </a:lnSpc>
              <a:spcBef>
                <a:spcPts val="346"/>
              </a:spcBef>
              <a:spcAft>
                <a:spcPts val="0"/>
              </a:spcAft>
              <a:buClr>
                <a:schemeClr val="dk1"/>
              </a:buClr>
              <a:buSzPts val="1800"/>
              <a:buChar char="•"/>
              <a:defRPr/>
            </a:lvl3pPr>
            <a:lvl4pPr marL="1266078" lvl="3" indent="-237390" algn="l">
              <a:lnSpc>
                <a:spcPct val="90000"/>
              </a:lnSpc>
              <a:spcBef>
                <a:spcPts val="346"/>
              </a:spcBef>
              <a:spcAft>
                <a:spcPts val="0"/>
              </a:spcAft>
              <a:buClr>
                <a:schemeClr val="dk1"/>
              </a:buClr>
              <a:buSzPts val="1800"/>
              <a:buChar char="•"/>
              <a:defRPr/>
            </a:lvl4pPr>
            <a:lvl5pPr marL="1582598" lvl="4" indent="-237390" algn="l">
              <a:lnSpc>
                <a:spcPct val="90000"/>
              </a:lnSpc>
              <a:spcBef>
                <a:spcPts val="346"/>
              </a:spcBef>
              <a:spcAft>
                <a:spcPts val="0"/>
              </a:spcAft>
              <a:buClr>
                <a:schemeClr val="dk1"/>
              </a:buClr>
              <a:buSzPts val="1800"/>
              <a:buChar char="•"/>
              <a:defRPr/>
            </a:lvl5pPr>
            <a:lvl6pPr marL="1899117" lvl="5" indent="-237390" algn="l">
              <a:lnSpc>
                <a:spcPct val="90000"/>
              </a:lnSpc>
              <a:spcBef>
                <a:spcPts val="346"/>
              </a:spcBef>
              <a:spcAft>
                <a:spcPts val="0"/>
              </a:spcAft>
              <a:buClr>
                <a:schemeClr val="dk1"/>
              </a:buClr>
              <a:buSzPts val="1800"/>
              <a:buChar char="•"/>
              <a:defRPr/>
            </a:lvl6pPr>
            <a:lvl7pPr marL="2215637" lvl="6" indent="-237390" algn="l">
              <a:lnSpc>
                <a:spcPct val="90000"/>
              </a:lnSpc>
              <a:spcBef>
                <a:spcPts val="346"/>
              </a:spcBef>
              <a:spcAft>
                <a:spcPts val="0"/>
              </a:spcAft>
              <a:buClr>
                <a:schemeClr val="dk1"/>
              </a:buClr>
              <a:buSzPts val="1800"/>
              <a:buChar char="•"/>
              <a:defRPr/>
            </a:lvl7pPr>
            <a:lvl8pPr marL="2532156" lvl="7" indent="-237390" algn="l">
              <a:lnSpc>
                <a:spcPct val="90000"/>
              </a:lnSpc>
              <a:spcBef>
                <a:spcPts val="346"/>
              </a:spcBef>
              <a:spcAft>
                <a:spcPts val="0"/>
              </a:spcAft>
              <a:buClr>
                <a:schemeClr val="dk1"/>
              </a:buClr>
              <a:buSzPts val="1800"/>
              <a:buChar char="•"/>
              <a:defRPr/>
            </a:lvl8pPr>
            <a:lvl9pPr marL="2848676" lvl="8" indent="-237390" algn="l">
              <a:lnSpc>
                <a:spcPct val="90000"/>
              </a:lnSpc>
              <a:spcBef>
                <a:spcPts val="346"/>
              </a:spcBef>
              <a:spcAft>
                <a:spcPts val="0"/>
              </a:spcAft>
              <a:buClr>
                <a:schemeClr val="dk1"/>
              </a:buClr>
              <a:buSzPts val="1800"/>
              <a:buChar char="•"/>
              <a:defRPr/>
            </a:lvl9pPr>
          </a:lstStyle>
          <a:p>
            <a:endParaRPr/>
          </a:p>
        </p:txBody>
      </p:sp>
      <p:sp>
        <p:nvSpPr>
          <p:cNvPr id="69" name="Google Shape;69;p14"/>
          <p:cNvSpPr txBox="1">
            <a:spLocks noGrp="1"/>
          </p:cNvSpPr>
          <p:nvPr>
            <p:ph type="body" idx="2"/>
          </p:nvPr>
        </p:nvSpPr>
        <p:spPr>
          <a:xfrm>
            <a:off x="3471863" y="1825625"/>
            <a:ext cx="2914754" cy="4351200"/>
          </a:xfrm>
          <a:prstGeom prst="rect">
            <a:avLst/>
          </a:prstGeom>
          <a:noFill/>
          <a:ln>
            <a:noFill/>
          </a:ln>
        </p:spPr>
        <p:txBody>
          <a:bodyPr spcFirstLastPara="1" wrap="square" lIns="91425" tIns="45700" rIns="91425" bIns="45700" anchor="t" anchorCtr="0">
            <a:normAutofit/>
          </a:bodyPr>
          <a:lstStyle>
            <a:lvl1pPr marL="316520" lvl="0" indent="-237390" algn="l">
              <a:lnSpc>
                <a:spcPct val="90000"/>
              </a:lnSpc>
              <a:spcBef>
                <a:spcPts val="692"/>
              </a:spcBef>
              <a:spcAft>
                <a:spcPts val="0"/>
              </a:spcAft>
              <a:buClr>
                <a:schemeClr val="dk1"/>
              </a:buClr>
              <a:buSzPts val="1800"/>
              <a:buChar char="•"/>
              <a:defRPr/>
            </a:lvl1pPr>
            <a:lvl2pPr marL="633039" lvl="1" indent="-237390" algn="l">
              <a:lnSpc>
                <a:spcPct val="90000"/>
              </a:lnSpc>
              <a:spcBef>
                <a:spcPts val="346"/>
              </a:spcBef>
              <a:spcAft>
                <a:spcPts val="0"/>
              </a:spcAft>
              <a:buClr>
                <a:schemeClr val="dk1"/>
              </a:buClr>
              <a:buSzPts val="1800"/>
              <a:buChar char="•"/>
              <a:defRPr/>
            </a:lvl2pPr>
            <a:lvl3pPr marL="949559" lvl="2" indent="-237390" algn="l">
              <a:lnSpc>
                <a:spcPct val="90000"/>
              </a:lnSpc>
              <a:spcBef>
                <a:spcPts val="346"/>
              </a:spcBef>
              <a:spcAft>
                <a:spcPts val="0"/>
              </a:spcAft>
              <a:buClr>
                <a:schemeClr val="dk1"/>
              </a:buClr>
              <a:buSzPts val="1800"/>
              <a:buChar char="•"/>
              <a:defRPr/>
            </a:lvl3pPr>
            <a:lvl4pPr marL="1266078" lvl="3" indent="-237390" algn="l">
              <a:lnSpc>
                <a:spcPct val="90000"/>
              </a:lnSpc>
              <a:spcBef>
                <a:spcPts val="346"/>
              </a:spcBef>
              <a:spcAft>
                <a:spcPts val="0"/>
              </a:spcAft>
              <a:buClr>
                <a:schemeClr val="dk1"/>
              </a:buClr>
              <a:buSzPts val="1800"/>
              <a:buChar char="•"/>
              <a:defRPr/>
            </a:lvl4pPr>
            <a:lvl5pPr marL="1582598" lvl="4" indent="-237390" algn="l">
              <a:lnSpc>
                <a:spcPct val="90000"/>
              </a:lnSpc>
              <a:spcBef>
                <a:spcPts val="346"/>
              </a:spcBef>
              <a:spcAft>
                <a:spcPts val="0"/>
              </a:spcAft>
              <a:buClr>
                <a:schemeClr val="dk1"/>
              </a:buClr>
              <a:buSzPts val="1800"/>
              <a:buChar char="•"/>
              <a:defRPr/>
            </a:lvl5pPr>
            <a:lvl6pPr marL="1899117" lvl="5" indent="-237390" algn="l">
              <a:lnSpc>
                <a:spcPct val="90000"/>
              </a:lnSpc>
              <a:spcBef>
                <a:spcPts val="346"/>
              </a:spcBef>
              <a:spcAft>
                <a:spcPts val="0"/>
              </a:spcAft>
              <a:buClr>
                <a:schemeClr val="dk1"/>
              </a:buClr>
              <a:buSzPts val="1800"/>
              <a:buChar char="•"/>
              <a:defRPr/>
            </a:lvl6pPr>
            <a:lvl7pPr marL="2215637" lvl="6" indent="-237390" algn="l">
              <a:lnSpc>
                <a:spcPct val="90000"/>
              </a:lnSpc>
              <a:spcBef>
                <a:spcPts val="346"/>
              </a:spcBef>
              <a:spcAft>
                <a:spcPts val="0"/>
              </a:spcAft>
              <a:buClr>
                <a:schemeClr val="dk1"/>
              </a:buClr>
              <a:buSzPts val="1800"/>
              <a:buChar char="•"/>
              <a:defRPr/>
            </a:lvl7pPr>
            <a:lvl8pPr marL="2532156" lvl="7" indent="-237390" algn="l">
              <a:lnSpc>
                <a:spcPct val="90000"/>
              </a:lnSpc>
              <a:spcBef>
                <a:spcPts val="346"/>
              </a:spcBef>
              <a:spcAft>
                <a:spcPts val="0"/>
              </a:spcAft>
              <a:buClr>
                <a:schemeClr val="dk1"/>
              </a:buClr>
              <a:buSzPts val="1800"/>
              <a:buChar char="•"/>
              <a:defRPr/>
            </a:lvl8pPr>
            <a:lvl9pPr marL="2848676" lvl="8" indent="-237390" algn="l">
              <a:lnSpc>
                <a:spcPct val="90000"/>
              </a:lnSpc>
              <a:spcBef>
                <a:spcPts val="346"/>
              </a:spcBef>
              <a:spcAft>
                <a:spcPts val="0"/>
              </a:spcAft>
              <a:buClr>
                <a:schemeClr val="dk1"/>
              </a:buClr>
              <a:buSzPts val="1800"/>
              <a:buChar char="•"/>
              <a:defRPr/>
            </a:lvl9pPr>
          </a:lstStyle>
          <a:p>
            <a:endParaRPr/>
          </a:p>
        </p:txBody>
      </p:sp>
      <p:sp>
        <p:nvSpPr>
          <p:cNvPr id="70" name="Google Shape;70;p14"/>
          <p:cNvSpPr txBox="1">
            <a:spLocks noGrp="1"/>
          </p:cNvSpPr>
          <p:nvPr>
            <p:ph type="dt" idx="10"/>
          </p:nvPr>
        </p:nvSpPr>
        <p:spPr>
          <a:xfrm>
            <a:off x="471488" y="6356352"/>
            <a:ext cx="1543154" cy="3651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1" name="Google Shape;71;p14"/>
          <p:cNvSpPr txBox="1">
            <a:spLocks noGrp="1"/>
          </p:cNvSpPr>
          <p:nvPr>
            <p:ph type="ftr" idx="11"/>
          </p:nvPr>
        </p:nvSpPr>
        <p:spPr>
          <a:xfrm>
            <a:off x="2271713" y="6356352"/>
            <a:ext cx="2314523" cy="3651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2" name="Google Shape;72;p14"/>
          <p:cNvSpPr txBox="1">
            <a:spLocks noGrp="1"/>
          </p:cNvSpPr>
          <p:nvPr>
            <p:ph type="sldNum" idx="12"/>
          </p:nvPr>
        </p:nvSpPr>
        <p:spPr>
          <a:xfrm>
            <a:off x="4843463" y="6356352"/>
            <a:ext cx="1543154" cy="365100"/>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fld id="{00000000-1234-1234-1234-123412341234}" type="slidenum">
              <a:rPr lang="en-GB" smtClean="0"/>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73"/>
        <p:cNvGrpSpPr/>
        <p:nvPr/>
      </p:nvGrpSpPr>
      <p:grpSpPr>
        <a:xfrm>
          <a:off x="0" y="0"/>
          <a:ext cx="0" cy="0"/>
          <a:chOff x="0" y="0"/>
          <a:chExt cx="0" cy="0"/>
        </a:xfrm>
      </p:grpSpPr>
      <p:sp>
        <p:nvSpPr>
          <p:cNvPr id="74" name="Google Shape;74;p15"/>
          <p:cNvSpPr txBox="1">
            <a:spLocks noGrp="1"/>
          </p:cNvSpPr>
          <p:nvPr>
            <p:ph type="title"/>
          </p:nvPr>
        </p:nvSpPr>
        <p:spPr>
          <a:xfrm>
            <a:off x="472381" y="365127"/>
            <a:ext cx="5915077" cy="13257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5" name="Google Shape;75;p15"/>
          <p:cNvSpPr txBox="1">
            <a:spLocks noGrp="1"/>
          </p:cNvSpPr>
          <p:nvPr>
            <p:ph type="body" idx="1"/>
          </p:nvPr>
        </p:nvSpPr>
        <p:spPr>
          <a:xfrm>
            <a:off x="472382" y="1681163"/>
            <a:ext cx="2901254" cy="823800"/>
          </a:xfrm>
          <a:prstGeom prst="rect">
            <a:avLst/>
          </a:prstGeom>
          <a:noFill/>
          <a:ln>
            <a:noFill/>
          </a:ln>
        </p:spPr>
        <p:txBody>
          <a:bodyPr spcFirstLastPara="1" wrap="square" lIns="91425" tIns="45700" rIns="91425" bIns="45700" anchor="b" anchorCtr="0">
            <a:normAutofit/>
          </a:bodyPr>
          <a:lstStyle>
            <a:lvl1pPr marL="316520" lvl="0" indent="-158260" algn="l">
              <a:lnSpc>
                <a:spcPct val="90000"/>
              </a:lnSpc>
              <a:spcBef>
                <a:spcPts val="692"/>
              </a:spcBef>
              <a:spcAft>
                <a:spcPts val="0"/>
              </a:spcAft>
              <a:buClr>
                <a:schemeClr val="dk1"/>
              </a:buClr>
              <a:buSzPts val="2400"/>
              <a:buNone/>
              <a:defRPr sz="1662" b="1"/>
            </a:lvl1pPr>
            <a:lvl2pPr marL="633039" lvl="1" indent="-158260" algn="l">
              <a:lnSpc>
                <a:spcPct val="90000"/>
              </a:lnSpc>
              <a:spcBef>
                <a:spcPts val="346"/>
              </a:spcBef>
              <a:spcAft>
                <a:spcPts val="0"/>
              </a:spcAft>
              <a:buClr>
                <a:schemeClr val="dk1"/>
              </a:buClr>
              <a:buSzPts val="2000"/>
              <a:buNone/>
              <a:defRPr sz="1385" b="1"/>
            </a:lvl2pPr>
            <a:lvl3pPr marL="949559" lvl="2" indent="-158260" algn="l">
              <a:lnSpc>
                <a:spcPct val="90000"/>
              </a:lnSpc>
              <a:spcBef>
                <a:spcPts val="346"/>
              </a:spcBef>
              <a:spcAft>
                <a:spcPts val="0"/>
              </a:spcAft>
              <a:buClr>
                <a:schemeClr val="dk1"/>
              </a:buClr>
              <a:buSzPts val="1800"/>
              <a:buNone/>
              <a:defRPr sz="1246" b="1"/>
            </a:lvl3pPr>
            <a:lvl4pPr marL="1266078" lvl="3" indent="-158260" algn="l">
              <a:lnSpc>
                <a:spcPct val="90000"/>
              </a:lnSpc>
              <a:spcBef>
                <a:spcPts val="346"/>
              </a:spcBef>
              <a:spcAft>
                <a:spcPts val="0"/>
              </a:spcAft>
              <a:buClr>
                <a:schemeClr val="dk1"/>
              </a:buClr>
              <a:buSzPts val="1600"/>
              <a:buNone/>
              <a:defRPr sz="1108" b="1"/>
            </a:lvl4pPr>
            <a:lvl5pPr marL="1582598" lvl="4" indent="-158260" algn="l">
              <a:lnSpc>
                <a:spcPct val="90000"/>
              </a:lnSpc>
              <a:spcBef>
                <a:spcPts val="346"/>
              </a:spcBef>
              <a:spcAft>
                <a:spcPts val="0"/>
              </a:spcAft>
              <a:buClr>
                <a:schemeClr val="dk1"/>
              </a:buClr>
              <a:buSzPts val="1600"/>
              <a:buNone/>
              <a:defRPr sz="1108" b="1"/>
            </a:lvl5pPr>
            <a:lvl6pPr marL="1899117" lvl="5" indent="-158260" algn="l">
              <a:lnSpc>
                <a:spcPct val="90000"/>
              </a:lnSpc>
              <a:spcBef>
                <a:spcPts val="346"/>
              </a:spcBef>
              <a:spcAft>
                <a:spcPts val="0"/>
              </a:spcAft>
              <a:buClr>
                <a:schemeClr val="dk1"/>
              </a:buClr>
              <a:buSzPts val="1600"/>
              <a:buNone/>
              <a:defRPr sz="1108" b="1"/>
            </a:lvl6pPr>
            <a:lvl7pPr marL="2215637" lvl="6" indent="-158260" algn="l">
              <a:lnSpc>
                <a:spcPct val="90000"/>
              </a:lnSpc>
              <a:spcBef>
                <a:spcPts val="346"/>
              </a:spcBef>
              <a:spcAft>
                <a:spcPts val="0"/>
              </a:spcAft>
              <a:buClr>
                <a:schemeClr val="dk1"/>
              </a:buClr>
              <a:buSzPts val="1600"/>
              <a:buNone/>
              <a:defRPr sz="1108" b="1"/>
            </a:lvl7pPr>
            <a:lvl8pPr marL="2532156" lvl="7" indent="-158260" algn="l">
              <a:lnSpc>
                <a:spcPct val="90000"/>
              </a:lnSpc>
              <a:spcBef>
                <a:spcPts val="346"/>
              </a:spcBef>
              <a:spcAft>
                <a:spcPts val="0"/>
              </a:spcAft>
              <a:buClr>
                <a:schemeClr val="dk1"/>
              </a:buClr>
              <a:buSzPts val="1600"/>
              <a:buNone/>
              <a:defRPr sz="1108" b="1"/>
            </a:lvl8pPr>
            <a:lvl9pPr marL="2848676" lvl="8" indent="-158260" algn="l">
              <a:lnSpc>
                <a:spcPct val="90000"/>
              </a:lnSpc>
              <a:spcBef>
                <a:spcPts val="346"/>
              </a:spcBef>
              <a:spcAft>
                <a:spcPts val="0"/>
              </a:spcAft>
              <a:buClr>
                <a:schemeClr val="dk1"/>
              </a:buClr>
              <a:buSzPts val="1600"/>
              <a:buNone/>
              <a:defRPr sz="1108" b="1"/>
            </a:lvl9pPr>
          </a:lstStyle>
          <a:p>
            <a:endParaRPr/>
          </a:p>
        </p:txBody>
      </p:sp>
      <p:sp>
        <p:nvSpPr>
          <p:cNvPr id="76" name="Google Shape;76;p15"/>
          <p:cNvSpPr txBox="1">
            <a:spLocks noGrp="1"/>
          </p:cNvSpPr>
          <p:nvPr>
            <p:ph type="body" idx="2"/>
          </p:nvPr>
        </p:nvSpPr>
        <p:spPr>
          <a:xfrm>
            <a:off x="472382" y="2505075"/>
            <a:ext cx="2901254" cy="3684600"/>
          </a:xfrm>
          <a:prstGeom prst="rect">
            <a:avLst/>
          </a:prstGeom>
          <a:noFill/>
          <a:ln>
            <a:noFill/>
          </a:ln>
        </p:spPr>
        <p:txBody>
          <a:bodyPr spcFirstLastPara="1" wrap="square" lIns="91425" tIns="45700" rIns="91425" bIns="45700" anchor="t" anchorCtr="0">
            <a:normAutofit/>
          </a:bodyPr>
          <a:lstStyle>
            <a:lvl1pPr marL="316520" lvl="0" indent="-237390" algn="l">
              <a:lnSpc>
                <a:spcPct val="90000"/>
              </a:lnSpc>
              <a:spcBef>
                <a:spcPts val="692"/>
              </a:spcBef>
              <a:spcAft>
                <a:spcPts val="0"/>
              </a:spcAft>
              <a:buClr>
                <a:schemeClr val="dk1"/>
              </a:buClr>
              <a:buSzPts val="1800"/>
              <a:buChar char="•"/>
              <a:defRPr/>
            </a:lvl1pPr>
            <a:lvl2pPr marL="633039" lvl="1" indent="-237390" algn="l">
              <a:lnSpc>
                <a:spcPct val="90000"/>
              </a:lnSpc>
              <a:spcBef>
                <a:spcPts val="346"/>
              </a:spcBef>
              <a:spcAft>
                <a:spcPts val="0"/>
              </a:spcAft>
              <a:buClr>
                <a:schemeClr val="dk1"/>
              </a:buClr>
              <a:buSzPts val="1800"/>
              <a:buChar char="•"/>
              <a:defRPr/>
            </a:lvl2pPr>
            <a:lvl3pPr marL="949559" lvl="2" indent="-237390" algn="l">
              <a:lnSpc>
                <a:spcPct val="90000"/>
              </a:lnSpc>
              <a:spcBef>
                <a:spcPts val="346"/>
              </a:spcBef>
              <a:spcAft>
                <a:spcPts val="0"/>
              </a:spcAft>
              <a:buClr>
                <a:schemeClr val="dk1"/>
              </a:buClr>
              <a:buSzPts val="1800"/>
              <a:buChar char="•"/>
              <a:defRPr/>
            </a:lvl3pPr>
            <a:lvl4pPr marL="1266078" lvl="3" indent="-237390" algn="l">
              <a:lnSpc>
                <a:spcPct val="90000"/>
              </a:lnSpc>
              <a:spcBef>
                <a:spcPts val="346"/>
              </a:spcBef>
              <a:spcAft>
                <a:spcPts val="0"/>
              </a:spcAft>
              <a:buClr>
                <a:schemeClr val="dk1"/>
              </a:buClr>
              <a:buSzPts val="1800"/>
              <a:buChar char="•"/>
              <a:defRPr/>
            </a:lvl4pPr>
            <a:lvl5pPr marL="1582598" lvl="4" indent="-237390" algn="l">
              <a:lnSpc>
                <a:spcPct val="90000"/>
              </a:lnSpc>
              <a:spcBef>
                <a:spcPts val="346"/>
              </a:spcBef>
              <a:spcAft>
                <a:spcPts val="0"/>
              </a:spcAft>
              <a:buClr>
                <a:schemeClr val="dk1"/>
              </a:buClr>
              <a:buSzPts val="1800"/>
              <a:buChar char="•"/>
              <a:defRPr/>
            </a:lvl5pPr>
            <a:lvl6pPr marL="1899117" lvl="5" indent="-237390" algn="l">
              <a:lnSpc>
                <a:spcPct val="90000"/>
              </a:lnSpc>
              <a:spcBef>
                <a:spcPts val="346"/>
              </a:spcBef>
              <a:spcAft>
                <a:spcPts val="0"/>
              </a:spcAft>
              <a:buClr>
                <a:schemeClr val="dk1"/>
              </a:buClr>
              <a:buSzPts val="1800"/>
              <a:buChar char="•"/>
              <a:defRPr/>
            </a:lvl6pPr>
            <a:lvl7pPr marL="2215637" lvl="6" indent="-237390" algn="l">
              <a:lnSpc>
                <a:spcPct val="90000"/>
              </a:lnSpc>
              <a:spcBef>
                <a:spcPts val="346"/>
              </a:spcBef>
              <a:spcAft>
                <a:spcPts val="0"/>
              </a:spcAft>
              <a:buClr>
                <a:schemeClr val="dk1"/>
              </a:buClr>
              <a:buSzPts val="1800"/>
              <a:buChar char="•"/>
              <a:defRPr/>
            </a:lvl7pPr>
            <a:lvl8pPr marL="2532156" lvl="7" indent="-237390" algn="l">
              <a:lnSpc>
                <a:spcPct val="90000"/>
              </a:lnSpc>
              <a:spcBef>
                <a:spcPts val="346"/>
              </a:spcBef>
              <a:spcAft>
                <a:spcPts val="0"/>
              </a:spcAft>
              <a:buClr>
                <a:schemeClr val="dk1"/>
              </a:buClr>
              <a:buSzPts val="1800"/>
              <a:buChar char="•"/>
              <a:defRPr/>
            </a:lvl8pPr>
            <a:lvl9pPr marL="2848676" lvl="8" indent="-237390" algn="l">
              <a:lnSpc>
                <a:spcPct val="90000"/>
              </a:lnSpc>
              <a:spcBef>
                <a:spcPts val="346"/>
              </a:spcBef>
              <a:spcAft>
                <a:spcPts val="0"/>
              </a:spcAft>
              <a:buClr>
                <a:schemeClr val="dk1"/>
              </a:buClr>
              <a:buSzPts val="1800"/>
              <a:buChar char="•"/>
              <a:defRPr/>
            </a:lvl9pPr>
          </a:lstStyle>
          <a:p>
            <a:endParaRPr/>
          </a:p>
        </p:txBody>
      </p:sp>
      <p:sp>
        <p:nvSpPr>
          <p:cNvPr id="77" name="Google Shape;77;p15"/>
          <p:cNvSpPr txBox="1">
            <a:spLocks noGrp="1"/>
          </p:cNvSpPr>
          <p:nvPr>
            <p:ph type="body" idx="3"/>
          </p:nvPr>
        </p:nvSpPr>
        <p:spPr>
          <a:xfrm>
            <a:off x="3471863" y="1681163"/>
            <a:ext cx="2915585" cy="823800"/>
          </a:xfrm>
          <a:prstGeom prst="rect">
            <a:avLst/>
          </a:prstGeom>
          <a:noFill/>
          <a:ln>
            <a:noFill/>
          </a:ln>
        </p:spPr>
        <p:txBody>
          <a:bodyPr spcFirstLastPara="1" wrap="square" lIns="91425" tIns="45700" rIns="91425" bIns="45700" anchor="b" anchorCtr="0">
            <a:normAutofit/>
          </a:bodyPr>
          <a:lstStyle>
            <a:lvl1pPr marL="316520" lvl="0" indent="-158260" algn="l">
              <a:lnSpc>
                <a:spcPct val="90000"/>
              </a:lnSpc>
              <a:spcBef>
                <a:spcPts val="692"/>
              </a:spcBef>
              <a:spcAft>
                <a:spcPts val="0"/>
              </a:spcAft>
              <a:buClr>
                <a:schemeClr val="dk1"/>
              </a:buClr>
              <a:buSzPts val="2400"/>
              <a:buNone/>
              <a:defRPr sz="1662" b="1"/>
            </a:lvl1pPr>
            <a:lvl2pPr marL="633039" lvl="1" indent="-158260" algn="l">
              <a:lnSpc>
                <a:spcPct val="90000"/>
              </a:lnSpc>
              <a:spcBef>
                <a:spcPts val="346"/>
              </a:spcBef>
              <a:spcAft>
                <a:spcPts val="0"/>
              </a:spcAft>
              <a:buClr>
                <a:schemeClr val="dk1"/>
              </a:buClr>
              <a:buSzPts val="2000"/>
              <a:buNone/>
              <a:defRPr sz="1385" b="1"/>
            </a:lvl2pPr>
            <a:lvl3pPr marL="949559" lvl="2" indent="-158260" algn="l">
              <a:lnSpc>
                <a:spcPct val="90000"/>
              </a:lnSpc>
              <a:spcBef>
                <a:spcPts val="346"/>
              </a:spcBef>
              <a:spcAft>
                <a:spcPts val="0"/>
              </a:spcAft>
              <a:buClr>
                <a:schemeClr val="dk1"/>
              </a:buClr>
              <a:buSzPts val="1800"/>
              <a:buNone/>
              <a:defRPr sz="1246" b="1"/>
            </a:lvl3pPr>
            <a:lvl4pPr marL="1266078" lvl="3" indent="-158260" algn="l">
              <a:lnSpc>
                <a:spcPct val="90000"/>
              </a:lnSpc>
              <a:spcBef>
                <a:spcPts val="346"/>
              </a:spcBef>
              <a:spcAft>
                <a:spcPts val="0"/>
              </a:spcAft>
              <a:buClr>
                <a:schemeClr val="dk1"/>
              </a:buClr>
              <a:buSzPts val="1600"/>
              <a:buNone/>
              <a:defRPr sz="1108" b="1"/>
            </a:lvl4pPr>
            <a:lvl5pPr marL="1582598" lvl="4" indent="-158260" algn="l">
              <a:lnSpc>
                <a:spcPct val="90000"/>
              </a:lnSpc>
              <a:spcBef>
                <a:spcPts val="346"/>
              </a:spcBef>
              <a:spcAft>
                <a:spcPts val="0"/>
              </a:spcAft>
              <a:buClr>
                <a:schemeClr val="dk1"/>
              </a:buClr>
              <a:buSzPts val="1600"/>
              <a:buNone/>
              <a:defRPr sz="1108" b="1"/>
            </a:lvl5pPr>
            <a:lvl6pPr marL="1899117" lvl="5" indent="-158260" algn="l">
              <a:lnSpc>
                <a:spcPct val="90000"/>
              </a:lnSpc>
              <a:spcBef>
                <a:spcPts val="346"/>
              </a:spcBef>
              <a:spcAft>
                <a:spcPts val="0"/>
              </a:spcAft>
              <a:buClr>
                <a:schemeClr val="dk1"/>
              </a:buClr>
              <a:buSzPts val="1600"/>
              <a:buNone/>
              <a:defRPr sz="1108" b="1"/>
            </a:lvl6pPr>
            <a:lvl7pPr marL="2215637" lvl="6" indent="-158260" algn="l">
              <a:lnSpc>
                <a:spcPct val="90000"/>
              </a:lnSpc>
              <a:spcBef>
                <a:spcPts val="346"/>
              </a:spcBef>
              <a:spcAft>
                <a:spcPts val="0"/>
              </a:spcAft>
              <a:buClr>
                <a:schemeClr val="dk1"/>
              </a:buClr>
              <a:buSzPts val="1600"/>
              <a:buNone/>
              <a:defRPr sz="1108" b="1"/>
            </a:lvl7pPr>
            <a:lvl8pPr marL="2532156" lvl="7" indent="-158260" algn="l">
              <a:lnSpc>
                <a:spcPct val="90000"/>
              </a:lnSpc>
              <a:spcBef>
                <a:spcPts val="346"/>
              </a:spcBef>
              <a:spcAft>
                <a:spcPts val="0"/>
              </a:spcAft>
              <a:buClr>
                <a:schemeClr val="dk1"/>
              </a:buClr>
              <a:buSzPts val="1600"/>
              <a:buNone/>
              <a:defRPr sz="1108" b="1"/>
            </a:lvl8pPr>
            <a:lvl9pPr marL="2848676" lvl="8" indent="-158260" algn="l">
              <a:lnSpc>
                <a:spcPct val="90000"/>
              </a:lnSpc>
              <a:spcBef>
                <a:spcPts val="346"/>
              </a:spcBef>
              <a:spcAft>
                <a:spcPts val="0"/>
              </a:spcAft>
              <a:buClr>
                <a:schemeClr val="dk1"/>
              </a:buClr>
              <a:buSzPts val="1600"/>
              <a:buNone/>
              <a:defRPr sz="1108" b="1"/>
            </a:lvl9pPr>
          </a:lstStyle>
          <a:p>
            <a:endParaRPr/>
          </a:p>
        </p:txBody>
      </p:sp>
      <p:sp>
        <p:nvSpPr>
          <p:cNvPr id="78" name="Google Shape;78;p15"/>
          <p:cNvSpPr txBox="1">
            <a:spLocks noGrp="1"/>
          </p:cNvSpPr>
          <p:nvPr>
            <p:ph type="body" idx="4"/>
          </p:nvPr>
        </p:nvSpPr>
        <p:spPr>
          <a:xfrm>
            <a:off x="3471863" y="2505075"/>
            <a:ext cx="2915585" cy="3684600"/>
          </a:xfrm>
          <a:prstGeom prst="rect">
            <a:avLst/>
          </a:prstGeom>
          <a:noFill/>
          <a:ln>
            <a:noFill/>
          </a:ln>
        </p:spPr>
        <p:txBody>
          <a:bodyPr spcFirstLastPara="1" wrap="square" lIns="91425" tIns="45700" rIns="91425" bIns="45700" anchor="t" anchorCtr="0">
            <a:normAutofit/>
          </a:bodyPr>
          <a:lstStyle>
            <a:lvl1pPr marL="316520" lvl="0" indent="-237390" algn="l">
              <a:lnSpc>
                <a:spcPct val="90000"/>
              </a:lnSpc>
              <a:spcBef>
                <a:spcPts val="692"/>
              </a:spcBef>
              <a:spcAft>
                <a:spcPts val="0"/>
              </a:spcAft>
              <a:buClr>
                <a:schemeClr val="dk1"/>
              </a:buClr>
              <a:buSzPts val="1800"/>
              <a:buChar char="•"/>
              <a:defRPr/>
            </a:lvl1pPr>
            <a:lvl2pPr marL="633039" lvl="1" indent="-237390" algn="l">
              <a:lnSpc>
                <a:spcPct val="90000"/>
              </a:lnSpc>
              <a:spcBef>
                <a:spcPts val="346"/>
              </a:spcBef>
              <a:spcAft>
                <a:spcPts val="0"/>
              </a:spcAft>
              <a:buClr>
                <a:schemeClr val="dk1"/>
              </a:buClr>
              <a:buSzPts val="1800"/>
              <a:buChar char="•"/>
              <a:defRPr/>
            </a:lvl2pPr>
            <a:lvl3pPr marL="949559" lvl="2" indent="-237390" algn="l">
              <a:lnSpc>
                <a:spcPct val="90000"/>
              </a:lnSpc>
              <a:spcBef>
                <a:spcPts val="346"/>
              </a:spcBef>
              <a:spcAft>
                <a:spcPts val="0"/>
              </a:spcAft>
              <a:buClr>
                <a:schemeClr val="dk1"/>
              </a:buClr>
              <a:buSzPts val="1800"/>
              <a:buChar char="•"/>
              <a:defRPr/>
            </a:lvl3pPr>
            <a:lvl4pPr marL="1266078" lvl="3" indent="-237390" algn="l">
              <a:lnSpc>
                <a:spcPct val="90000"/>
              </a:lnSpc>
              <a:spcBef>
                <a:spcPts val="346"/>
              </a:spcBef>
              <a:spcAft>
                <a:spcPts val="0"/>
              </a:spcAft>
              <a:buClr>
                <a:schemeClr val="dk1"/>
              </a:buClr>
              <a:buSzPts val="1800"/>
              <a:buChar char="•"/>
              <a:defRPr/>
            </a:lvl4pPr>
            <a:lvl5pPr marL="1582598" lvl="4" indent="-237390" algn="l">
              <a:lnSpc>
                <a:spcPct val="90000"/>
              </a:lnSpc>
              <a:spcBef>
                <a:spcPts val="346"/>
              </a:spcBef>
              <a:spcAft>
                <a:spcPts val="0"/>
              </a:spcAft>
              <a:buClr>
                <a:schemeClr val="dk1"/>
              </a:buClr>
              <a:buSzPts val="1800"/>
              <a:buChar char="•"/>
              <a:defRPr/>
            </a:lvl5pPr>
            <a:lvl6pPr marL="1899117" lvl="5" indent="-237390" algn="l">
              <a:lnSpc>
                <a:spcPct val="90000"/>
              </a:lnSpc>
              <a:spcBef>
                <a:spcPts val="346"/>
              </a:spcBef>
              <a:spcAft>
                <a:spcPts val="0"/>
              </a:spcAft>
              <a:buClr>
                <a:schemeClr val="dk1"/>
              </a:buClr>
              <a:buSzPts val="1800"/>
              <a:buChar char="•"/>
              <a:defRPr/>
            </a:lvl6pPr>
            <a:lvl7pPr marL="2215637" lvl="6" indent="-237390" algn="l">
              <a:lnSpc>
                <a:spcPct val="90000"/>
              </a:lnSpc>
              <a:spcBef>
                <a:spcPts val="346"/>
              </a:spcBef>
              <a:spcAft>
                <a:spcPts val="0"/>
              </a:spcAft>
              <a:buClr>
                <a:schemeClr val="dk1"/>
              </a:buClr>
              <a:buSzPts val="1800"/>
              <a:buChar char="•"/>
              <a:defRPr/>
            </a:lvl7pPr>
            <a:lvl8pPr marL="2532156" lvl="7" indent="-237390" algn="l">
              <a:lnSpc>
                <a:spcPct val="90000"/>
              </a:lnSpc>
              <a:spcBef>
                <a:spcPts val="346"/>
              </a:spcBef>
              <a:spcAft>
                <a:spcPts val="0"/>
              </a:spcAft>
              <a:buClr>
                <a:schemeClr val="dk1"/>
              </a:buClr>
              <a:buSzPts val="1800"/>
              <a:buChar char="•"/>
              <a:defRPr/>
            </a:lvl8pPr>
            <a:lvl9pPr marL="2848676" lvl="8" indent="-237390" algn="l">
              <a:lnSpc>
                <a:spcPct val="90000"/>
              </a:lnSpc>
              <a:spcBef>
                <a:spcPts val="346"/>
              </a:spcBef>
              <a:spcAft>
                <a:spcPts val="0"/>
              </a:spcAft>
              <a:buClr>
                <a:schemeClr val="dk1"/>
              </a:buClr>
              <a:buSzPts val="1800"/>
              <a:buChar char="•"/>
              <a:defRPr/>
            </a:lvl9pPr>
          </a:lstStyle>
          <a:p>
            <a:endParaRPr/>
          </a:p>
        </p:txBody>
      </p:sp>
      <p:sp>
        <p:nvSpPr>
          <p:cNvPr id="79" name="Google Shape;79;p15"/>
          <p:cNvSpPr txBox="1">
            <a:spLocks noGrp="1"/>
          </p:cNvSpPr>
          <p:nvPr>
            <p:ph type="dt" idx="10"/>
          </p:nvPr>
        </p:nvSpPr>
        <p:spPr>
          <a:xfrm>
            <a:off x="471488" y="6356352"/>
            <a:ext cx="1543154" cy="3651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0" name="Google Shape;80;p15"/>
          <p:cNvSpPr txBox="1">
            <a:spLocks noGrp="1"/>
          </p:cNvSpPr>
          <p:nvPr>
            <p:ph type="ftr" idx="11"/>
          </p:nvPr>
        </p:nvSpPr>
        <p:spPr>
          <a:xfrm>
            <a:off x="2271713" y="6356352"/>
            <a:ext cx="2314523" cy="3651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1" name="Google Shape;81;p15"/>
          <p:cNvSpPr txBox="1">
            <a:spLocks noGrp="1"/>
          </p:cNvSpPr>
          <p:nvPr>
            <p:ph type="sldNum" idx="12"/>
          </p:nvPr>
        </p:nvSpPr>
        <p:spPr>
          <a:xfrm>
            <a:off x="4843463" y="6356352"/>
            <a:ext cx="1543154" cy="365100"/>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fld id="{00000000-1234-1234-1234-123412341234}" type="slidenum">
              <a:rPr lang="en-GB" smtClean="0"/>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82"/>
        <p:cNvGrpSpPr/>
        <p:nvPr/>
      </p:nvGrpSpPr>
      <p:grpSpPr>
        <a:xfrm>
          <a:off x="0" y="0"/>
          <a:ext cx="0" cy="0"/>
          <a:chOff x="0" y="0"/>
          <a:chExt cx="0" cy="0"/>
        </a:xfrm>
      </p:grpSpPr>
      <p:sp>
        <p:nvSpPr>
          <p:cNvPr id="83" name="Google Shape;83;p16"/>
          <p:cNvSpPr txBox="1">
            <a:spLocks noGrp="1"/>
          </p:cNvSpPr>
          <p:nvPr>
            <p:ph type="dt" idx="10"/>
          </p:nvPr>
        </p:nvSpPr>
        <p:spPr>
          <a:xfrm>
            <a:off x="471488" y="6356352"/>
            <a:ext cx="1543154" cy="3651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4" name="Google Shape;84;p16"/>
          <p:cNvSpPr txBox="1">
            <a:spLocks noGrp="1"/>
          </p:cNvSpPr>
          <p:nvPr>
            <p:ph type="ftr" idx="11"/>
          </p:nvPr>
        </p:nvSpPr>
        <p:spPr>
          <a:xfrm>
            <a:off x="2271713" y="6356352"/>
            <a:ext cx="2314523" cy="3651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5" name="Google Shape;85;p16"/>
          <p:cNvSpPr txBox="1">
            <a:spLocks noGrp="1"/>
          </p:cNvSpPr>
          <p:nvPr>
            <p:ph type="sldNum" idx="12"/>
          </p:nvPr>
        </p:nvSpPr>
        <p:spPr>
          <a:xfrm>
            <a:off x="4843463" y="6356352"/>
            <a:ext cx="1543154" cy="365100"/>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fld id="{00000000-1234-1234-1234-123412341234}" type="slidenum">
              <a:rPr lang="en-GB" smtClean="0"/>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86"/>
        <p:cNvGrpSpPr/>
        <p:nvPr/>
      </p:nvGrpSpPr>
      <p:grpSpPr>
        <a:xfrm>
          <a:off x="0" y="0"/>
          <a:ext cx="0" cy="0"/>
          <a:chOff x="0" y="0"/>
          <a:chExt cx="0" cy="0"/>
        </a:xfrm>
      </p:grpSpPr>
      <p:sp>
        <p:nvSpPr>
          <p:cNvPr id="87" name="Google Shape;87;p17"/>
          <p:cNvSpPr txBox="1">
            <a:spLocks noGrp="1"/>
          </p:cNvSpPr>
          <p:nvPr>
            <p:ph type="title"/>
          </p:nvPr>
        </p:nvSpPr>
        <p:spPr>
          <a:xfrm>
            <a:off x="472381" y="457200"/>
            <a:ext cx="2211923"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Arial"/>
              <a:buNone/>
              <a:defRPr sz="2215"/>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88" name="Google Shape;88;p17"/>
          <p:cNvSpPr txBox="1">
            <a:spLocks noGrp="1"/>
          </p:cNvSpPr>
          <p:nvPr>
            <p:ph type="body" idx="1"/>
          </p:nvPr>
        </p:nvSpPr>
        <p:spPr>
          <a:xfrm>
            <a:off x="2915543" y="987427"/>
            <a:ext cx="3471785" cy="4873500"/>
          </a:xfrm>
          <a:prstGeom prst="rect">
            <a:avLst/>
          </a:prstGeom>
          <a:noFill/>
          <a:ln>
            <a:noFill/>
          </a:ln>
        </p:spPr>
        <p:txBody>
          <a:bodyPr spcFirstLastPara="1" wrap="square" lIns="91425" tIns="45700" rIns="91425" bIns="45700" anchor="t" anchorCtr="0">
            <a:normAutofit/>
          </a:bodyPr>
          <a:lstStyle>
            <a:lvl1pPr marL="316520" lvl="0" indent="-298935" algn="l">
              <a:lnSpc>
                <a:spcPct val="90000"/>
              </a:lnSpc>
              <a:spcBef>
                <a:spcPts val="692"/>
              </a:spcBef>
              <a:spcAft>
                <a:spcPts val="0"/>
              </a:spcAft>
              <a:buClr>
                <a:schemeClr val="dk1"/>
              </a:buClr>
              <a:buSzPts val="3200"/>
              <a:buChar char="•"/>
              <a:defRPr sz="2215"/>
            </a:lvl1pPr>
            <a:lvl2pPr marL="633039" lvl="1" indent="-281351" algn="l">
              <a:lnSpc>
                <a:spcPct val="90000"/>
              </a:lnSpc>
              <a:spcBef>
                <a:spcPts val="346"/>
              </a:spcBef>
              <a:spcAft>
                <a:spcPts val="0"/>
              </a:spcAft>
              <a:buClr>
                <a:schemeClr val="dk1"/>
              </a:buClr>
              <a:buSzPts val="2800"/>
              <a:buChar char="•"/>
              <a:defRPr sz="1938"/>
            </a:lvl2pPr>
            <a:lvl3pPr marL="949559" lvl="2" indent="-263766" algn="l">
              <a:lnSpc>
                <a:spcPct val="90000"/>
              </a:lnSpc>
              <a:spcBef>
                <a:spcPts val="346"/>
              </a:spcBef>
              <a:spcAft>
                <a:spcPts val="0"/>
              </a:spcAft>
              <a:buClr>
                <a:schemeClr val="dk1"/>
              </a:buClr>
              <a:buSzPts val="2400"/>
              <a:buChar char="•"/>
              <a:defRPr sz="1662"/>
            </a:lvl3pPr>
            <a:lvl4pPr marL="1266078" lvl="3" indent="-246182" algn="l">
              <a:lnSpc>
                <a:spcPct val="90000"/>
              </a:lnSpc>
              <a:spcBef>
                <a:spcPts val="346"/>
              </a:spcBef>
              <a:spcAft>
                <a:spcPts val="0"/>
              </a:spcAft>
              <a:buClr>
                <a:schemeClr val="dk1"/>
              </a:buClr>
              <a:buSzPts val="2000"/>
              <a:buChar char="•"/>
              <a:defRPr sz="1385"/>
            </a:lvl4pPr>
            <a:lvl5pPr marL="1582598" lvl="4" indent="-246182" algn="l">
              <a:lnSpc>
                <a:spcPct val="90000"/>
              </a:lnSpc>
              <a:spcBef>
                <a:spcPts val="346"/>
              </a:spcBef>
              <a:spcAft>
                <a:spcPts val="0"/>
              </a:spcAft>
              <a:buClr>
                <a:schemeClr val="dk1"/>
              </a:buClr>
              <a:buSzPts val="2000"/>
              <a:buChar char="•"/>
              <a:defRPr sz="1385"/>
            </a:lvl5pPr>
            <a:lvl6pPr marL="1899117" lvl="5" indent="-246182" algn="l">
              <a:lnSpc>
                <a:spcPct val="90000"/>
              </a:lnSpc>
              <a:spcBef>
                <a:spcPts val="346"/>
              </a:spcBef>
              <a:spcAft>
                <a:spcPts val="0"/>
              </a:spcAft>
              <a:buClr>
                <a:schemeClr val="dk1"/>
              </a:buClr>
              <a:buSzPts val="2000"/>
              <a:buChar char="•"/>
              <a:defRPr sz="1385"/>
            </a:lvl6pPr>
            <a:lvl7pPr marL="2215637" lvl="6" indent="-246182" algn="l">
              <a:lnSpc>
                <a:spcPct val="90000"/>
              </a:lnSpc>
              <a:spcBef>
                <a:spcPts val="346"/>
              </a:spcBef>
              <a:spcAft>
                <a:spcPts val="0"/>
              </a:spcAft>
              <a:buClr>
                <a:schemeClr val="dk1"/>
              </a:buClr>
              <a:buSzPts val="2000"/>
              <a:buChar char="•"/>
              <a:defRPr sz="1385"/>
            </a:lvl7pPr>
            <a:lvl8pPr marL="2532156" lvl="7" indent="-246182" algn="l">
              <a:lnSpc>
                <a:spcPct val="90000"/>
              </a:lnSpc>
              <a:spcBef>
                <a:spcPts val="346"/>
              </a:spcBef>
              <a:spcAft>
                <a:spcPts val="0"/>
              </a:spcAft>
              <a:buClr>
                <a:schemeClr val="dk1"/>
              </a:buClr>
              <a:buSzPts val="2000"/>
              <a:buChar char="•"/>
              <a:defRPr sz="1385"/>
            </a:lvl8pPr>
            <a:lvl9pPr marL="2848676" lvl="8" indent="-246182" algn="l">
              <a:lnSpc>
                <a:spcPct val="90000"/>
              </a:lnSpc>
              <a:spcBef>
                <a:spcPts val="346"/>
              </a:spcBef>
              <a:spcAft>
                <a:spcPts val="0"/>
              </a:spcAft>
              <a:buClr>
                <a:schemeClr val="dk1"/>
              </a:buClr>
              <a:buSzPts val="2000"/>
              <a:buChar char="•"/>
              <a:defRPr sz="1385"/>
            </a:lvl9pPr>
          </a:lstStyle>
          <a:p>
            <a:endParaRPr/>
          </a:p>
        </p:txBody>
      </p:sp>
      <p:sp>
        <p:nvSpPr>
          <p:cNvPr id="89" name="Google Shape;89;p17"/>
          <p:cNvSpPr txBox="1">
            <a:spLocks noGrp="1"/>
          </p:cNvSpPr>
          <p:nvPr>
            <p:ph type="body" idx="2"/>
          </p:nvPr>
        </p:nvSpPr>
        <p:spPr>
          <a:xfrm>
            <a:off x="472381" y="2057400"/>
            <a:ext cx="2211923" cy="3811500"/>
          </a:xfrm>
          <a:prstGeom prst="rect">
            <a:avLst/>
          </a:prstGeom>
          <a:noFill/>
          <a:ln>
            <a:noFill/>
          </a:ln>
        </p:spPr>
        <p:txBody>
          <a:bodyPr spcFirstLastPara="1" wrap="square" lIns="91425" tIns="45700" rIns="91425" bIns="45700" anchor="t" anchorCtr="0">
            <a:normAutofit/>
          </a:bodyPr>
          <a:lstStyle>
            <a:lvl1pPr marL="316520" lvl="0" indent="-158260" algn="l">
              <a:lnSpc>
                <a:spcPct val="90000"/>
              </a:lnSpc>
              <a:spcBef>
                <a:spcPts val="692"/>
              </a:spcBef>
              <a:spcAft>
                <a:spcPts val="0"/>
              </a:spcAft>
              <a:buClr>
                <a:schemeClr val="dk1"/>
              </a:buClr>
              <a:buSzPts val="1600"/>
              <a:buNone/>
              <a:defRPr sz="1108"/>
            </a:lvl1pPr>
            <a:lvl2pPr marL="633039" lvl="1" indent="-158260" algn="l">
              <a:lnSpc>
                <a:spcPct val="90000"/>
              </a:lnSpc>
              <a:spcBef>
                <a:spcPts val="346"/>
              </a:spcBef>
              <a:spcAft>
                <a:spcPts val="0"/>
              </a:spcAft>
              <a:buClr>
                <a:schemeClr val="dk1"/>
              </a:buClr>
              <a:buSzPts val="1400"/>
              <a:buNone/>
              <a:defRPr sz="969"/>
            </a:lvl2pPr>
            <a:lvl3pPr marL="949559" lvl="2" indent="-158260" algn="l">
              <a:lnSpc>
                <a:spcPct val="90000"/>
              </a:lnSpc>
              <a:spcBef>
                <a:spcPts val="346"/>
              </a:spcBef>
              <a:spcAft>
                <a:spcPts val="0"/>
              </a:spcAft>
              <a:buClr>
                <a:schemeClr val="dk1"/>
              </a:buClr>
              <a:buSzPts val="1200"/>
              <a:buNone/>
              <a:defRPr sz="831"/>
            </a:lvl3pPr>
            <a:lvl4pPr marL="1266078" lvl="3" indent="-158260" algn="l">
              <a:lnSpc>
                <a:spcPct val="90000"/>
              </a:lnSpc>
              <a:spcBef>
                <a:spcPts val="346"/>
              </a:spcBef>
              <a:spcAft>
                <a:spcPts val="0"/>
              </a:spcAft>
              <a:buClr>
                <a:schemeClr val="dk1"/>
              </a:buClr>
              <a:buSzPts val="1000"/>
              <a:buNone/>
              <a:defRPr sz="692"/>
            </a:lvl4pPr>
            <a:lvl5pPr marL="1582598" lvl="4" indent="-158260" algn="l">
              <a:lnSpc>
                <a:spcPct val="90000"/>
              </a:lnSpc>
              <a:spcBef>
                <a:spcPts val="346"/>
              </a:spcBef>
              <a:spcAft>
                <a:spcPts val="0"/>
              </a:spcAft>
              <a:buClr>
                <a:schemeClr val="dk1"/>
              </a:buClr>
              <a:buSzPts val="1000"/>
              <a:buNone/>
              <a:defRPr sz="692"/>
            </a:lvl5pPr>
            <a:lvl6pPr marL="1899117" lvl="5" indent="-158260" algn="l">
              <a:lnSpc>
                <a:spcPct val="90000"/>
              </a:lnSpc>
              <a:spcBef>
                <a:spcPts val="346"/>
              </a:spcBef>
              <a:spcAft>
                <a:spcPts val="0"/>
              </a:spcAft>
              <a:buClr>
                <a:schemeClr val="dk1"/>
              </a:buClr>
              <a:buSzPts val="1000"/>
              <a:buNone/>
              <a:defRPr sz="692"/>
            </a:lvl6pPr>
            <a:lvl7pPr marL="2215637" lvl="6" indent="-158260" algn="l">
              <a:lnSpc>
                <a:spcPct val="90000"/>
              </a:lnSpc>
              <a:spcBef>
                <a:spcPts val="346"/>
              </a:spcBef>
              <a:spcAft>
                <a:spcPts val="0"/>
              </a:spcAft>
              <a:buClr>
                <a:schemeClr val="dk1"/>
              </a:buClr>
              <a:buSzPts val="1000"/>
              <a:buNone/>
              <a:defRPr sz="692"/>
            </a:lvl7pPr>
            <a:lvl8pPr marL="2532156" lvl="7" indent="-158260" algn="l">
              <a:lnSpc>
                <a:spcPct val="90000"/>
              </a:lnSpc>
              <a:spcBef>
                <a:spcPts val="346"/>
              </a:spcBef>
              <a:spcAft>
                <a:spcPts val="0"/>
              </a:spcAft>
              <a:buClr>
                <a:schemeClr val="dk1"/>
              </a:buClr>
              <a:buSzPts val="1000"/>
              <a:buNone/>
              <a:defRPr sz="692"/>
            </a:lvl8pPr>
            <a:lvl9pPr marL="2848676" lvl="8" indent="-158260" algn="l">
              <a:lnSpc>
                <a:spcPct val="90000"/>
              </a:lnSpc>
              <a:spcBef>
                <a:spcPts val="346"/>
              </a:spcBef>
              <a:spcAft>
                <a:spcPts val="0"/>
              </a:spcAft>
              <a:buClr>
                <a:schemeClr val="dk1"/>
              </a:buClr>
              <a:buSzPts val="1000"/>
              <a:buNone/>
              <a:defRPr sz="692"/>
            </a:lvl9pPr>
          </a:lstStyle>
          <a:p>
            <a:endParaRPr/>
          </a:p>
        </p:txBody>
      </p:sp>
      <p:sp>
        <p:nvSpPr>
          <p:cNvPr id="90" name="Google Shape;90;p17"/>
          <p:cNvSpPr txBox="1">
            <a:spLocks noGrp="1"/>
          </p:cNvSpPr>
          <p:nvPr>
            <p:ph type="dt" idx="10"/>
          </p:nvPr>
        </p:nvSpPr>
        <p:spPr>
          <a:xfrm>
            <a:off x="471488" y="6356352"/>
            <a:ext cx="1543154" cy="3651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91" name="Google Shape;91;p17"/>
          <p:cNvSpPr txBox="1">
            <a:spLocks noGrp="1"/>
          </p:cNvSpPr>
          <p:nvPr>
            <p:ph type="ftr" idx="11"/>
          </p:nvPr>
        </p:nvSpPr>
        <p:spPr>
          <a:xfrm>
            <a:off x="2271713" y="6356352"/>
            <a:ext cx="2314523" cy="3651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92" name="Google Shape;92;p17"/>
          <p:cNvSpPr txBox="1">
            <a:spLocks noGrp="1"/>
          </p:cNvSpPr>
          <p:nvPr>
            <p:ph type="sldNum" idx="12"/>
          </p:nvPr>
        </p:nvSpPr>
        <p:spPr>
          <a:xfrm>
            <a:off x="4843463" y="6356352"/>
            <a:ext cx="1543154" cy="365100"/>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fld id="{00000000-1234-1234-1234-123412341234}" type="slidenum">
              <a:rPr lang="en-GB" smtClean="0"/>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93"/>
        <p:cNvGrpSpPr/>
        <p:nvPr/>
      </p:nvGrpSpPr>
      <p:grpSpPr>
        <a:xfrm>
          <a:off x="0" y="0"/>
          <a:ext cx="0" cy="0"/>
          <a:chOff x="0" y="0"/>
          <a:chExt cx="0" cy="0"/>
        </a:xfrm>
      </p:grpSpPr>
      <p:sp>
        <p:nvSpPr>
          <p:cNvPr id="94" name="Google Shape;94;p18"/>
          <p:cNvSpPr txBox="1">
            <a:spLocks noGrp="1"/>
          </p:cNvSpPr>
          <p:nvPr>
            <p:ph type="title"/>
          </p:nvPr>
        </p:nvSpPr>
        <p:spPr>
          <a:xfrm>
            <a:off x="472381" y="457200"/>
            <a:ext cx="2211923"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Arial"/>
              <a:buNone/>
              <a:defRPr sz="2215"/>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95" name="Google Shape;95;p18"/>
          <p:cNvSpPr>
            <a:spLocks noGrp="1"/>
          </p:cNvSpPr>
          <p:nvPr>
            <p:ph type="pic" idx="2"/>
          </p:nvPr>
        </p:nvSpPr>
        <p:spPr>
          <a:xfrm>
            <a:off x="2915543" y="987427"/>
            <a:ext cx="3471785" cy="4873500"/>
          </a:xfrm>
          <a:prstGeom prst="rect">
            <a:avLst/>
          </a:prstGeom>
          <a:noFill/>
          <a:ln>
            <a:noFill/>
          </a:ln>
        </p:spPr>
      </p:sp>
      <p:sp>
        <p:nvSpPr>
          <p:cNvPr id="96" name="Google Shape;96;p18"/>
          <p:cNvSpPr txBox="1">
            <a:spLocks noGrp="1"/>
          </p:cNvSpPr>
          <p:nvPr>
            <p:ph type="body" idx="1"/>
          </p:nvPr>
        </p:nvSpPr>
        <p:spPr>
          <a:xfrm>
            <a:off x="472381" y="2057400"/>
            <a:ext cx="2211923" cy="3811500"/>
          </a:xfrm>
          <a:prstGeom prst="rect">
            <a:avLst/>
          </a:prstGeom>
          <a:noFill/>
          <a:ln>
            <a:noFill/>
          </a:ln>
        </p:spPr>
        <p:txBody>
          <a:bodyPr spcFirstLastPara="1" wrap="square" lIns="91425" tIns="45700" rIns="91425" bIns="45700" anchor="t" anchorCtr="0">
            <a:normAutofit/>
          </a:bodyPr>
          <a:lstStyle>
            <a:lvl1pPr marL="316520" lvl="0" indent="-158260" algn="l">
              <a:lnSpc>
                <a:spcPct val="90000"/>
              </a:lnSpc>
              <a:spcBef>
                <a:spcPts val="692"/>
              </a:spcBef>
              <a:spcAft>
                <a:spcPts val="0"/>
              </a:spcAft>
              <a:buClr>
                <a:schemeClr val="dk1"/>
              </a:buClr>
              <a:buSzPts val="1600"/>
              <a:buNone/>
              <a:defRPr sz="1108"/>
            </a:lvl1pPr>
            <a:lvl2pPr marL="633039" lvl="1" indent="-158260" algn="l">
              <a:lnSpc>
                <a:spcPct val="90000"/>
              </a:lnSpc>
              <a:spcBef>
                <a:spcPts val="346"/>
              </a:spcBef>
              <a:spcAft>
                <a:spcPts val="0"/>
              </a:spcAft>
              <a:buClr>
                <a:schemeClr val="dk1"/>
              </a:buClr>
              <a:buSzPts val="1400"/>
              <a:buNone/>
              <a:defRPr sz="969"/>
            </a:lvl2pPr>
            <a:lvl3pPr marL="949559" lvl="2" indent="-158260" algn="l">
              <a:lnSpc>
                <a:spcPct val="90000"/>
              </a:lnSpc>
              <a:spcBef>
                <a:spcPts val="346"/>
              </a:spcBef>
              <a:spcAft>
                <a:spcPts val="0"/>
              </a:spcAft>
              <a:buClr>
                <a:schemeClr val="dk1"/>
              </a:buClr>
              <a:buSzPts val="1200"/>
              <a:buNone/>
              <a:defRPr sz="831"/>
            </a:lvl3pPr>
            <a:lvl4pPr marL="1266078" lvl="3" indent="-158260" algn="l">
              <a:lnSpc>
                <a:spcPct val="90000"/>
              </a:lnSpc>
              <a:spcBef>
                <a:spcPts val="346"/>
              </a:spcBef>
              <a:spcAft>
                <a:spcPts val="0"/>
              </a:spcAft>
              <a:buClr>
                <a:schemeClr val="dk1"/>
              </a:buClr>
              <a:buSzPts val="1000"/>
              <a:buNone/>
              <a:defRPr sz="692"/>
            </a:lvl4pPr>
            <a:lvl5pPr marL="1582598" lvl="4" indent="-158260" algn="l">
              <a:lnSpc>
                <a:spcPct val="90000"/>
              </a:lnSpc>
              <a:spcBef>
                <a:spcPts val="346"/>
              </a:spcBef>
              <a:spcAft>
                <a:spcPts val="0"/>
              </a:spcAft>
              <a:buClr>
                <a:schemeClr val="dk1"/>
              </a:buClr>
              <a:buSzPts val="1000"/>
              <a:buNone/>
              <a:defRPr sz="692"/>
            </a:lvl5pPr>
            <a:lvl6pPr marL="1899117" lvl="5" indent="-158260" algn="l">
              <a:lnSpc>
                <a:spcPct val="90000"/>
              </a:lnSpc>
              <a:spcBef>
                <a:spcPts val="346"/>
              </a:spcBef>
              <a:spcAft>
                <a:spcPts val="0"/>
              </a:spcAft>
              <a:buClr>
                <a:schemeClr val="dk1"/>
              </a:buClr>
              <a:buSzPts val="1000"/>
              <a:buNone/>
              <a:defRPr sz="692"/>
            </a:lvl6pPr>
            <a:lvl7pPr marL="2215637" lvl="6" indent="-158260" algn="l">
              <a:lnSpc>
                <a:spcPct val="90000"/>
              </a:lnSpc>
              <a:spcBef>
                <a:spcPts val="346"/>
              </a:spcBef>
              <a:spcAft>
                <a:spcPts val="0"/>
              </a:spcAft>
              <a:buClr>
                <a:schemeClr val="dk1"/>
              </a:buClr>
              <a:buSzPts val="1000"/>
              <a:buNone/>
              <a:defRPr sz="692"/>
            </a:lvl7pPr>
            <a:lvl8pPr marL="2532156" lvl="7" indent="-158260" algn="l">
              <a:lnSpc>
                <a:spcPct val="90000"/>
              </a:lnSpc>
              <a:spcBef>
                <a:spcPts val="346"/>
              </a:spcBef>
              <a:spcAft>
                <a:spcPts val="0"/>
              </a:spcAft>
              <a:buClr>
                <a:schemeClr val="dk1"/>
              </a:buClr>
              <a:buSzPts val="1000"/>
              <a:buNone/>
              <a:defRPr sz="692"/>
            </a:lvl8pPr>
            <a:lvl9pPr marL="2848676" lvl="8" indent="-158260" algn="l">
              <a:lnSpc>
                <a:spcPct val="90000"/>
              </a:lnSpc>
              <a:spcBef>
                <a:spcPts val="346"/>
              </a:spcBef>
              <a:spcAft>
                <a:spcPts val="0"/>
              </a:spcAft>
              <a:buClr>
                <a:schemeClr val="dk1"/>
              </a:buClr>
              <a:buSzPts val="1000"/>
              <a:buNone/>
              <a:defRPr sz="692"/>
            </a:lvl9pPr>
          </a:lstStyle>
          <a:p>
            <a:endParaRPr/>
          </a:p>
        </p:txBody>
      </p:sp>
      <p:sp>
        <p:nvSpPr>
          <p:cNvPr id="97" name="Google Shape;97;p18"/>
          <p:cNvSpPr txBox="1">
            <a:spLocks noGrp="1"/>
          </p:cNvSpPr>
          <p:nvPr>
            <p:ph type="dt" idx="10"/>
          </p:nvPr>
        </p:nvSpPr>
        <p:spPr>
          <a:xfrm>
            <a:off x="471488" y="6356352"/>
            <a:ext cx="1543154" cy="3651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98" name="Google Shape;98;p18"/>
          <p:cNvSpPr txBox="1">
            <a:spLocks noGrp="1"/>
          </p:cNvSpPr>
          <p:nvPr>
            <p:ph type="ftr" idx="11"/>
          </p:nvPr>
        </p:nvSpPr>
        <p:spPr>
          <a:xfrm>
            <a:off x="2271713" y="6356352"/>
            <a:ext cx="2314523" cy="3651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99" name="Google Shape;99;p18"/>
          <p:cNvSpPr txBox="1">
            <a:spLocks noGrp="1"/>
          </p:cNvSpPr>
          <p:nvPr>
            <p:ph type="sldNum" idx="12"/>
          </p:nvPr>
        </p:nvSpPr>
        <p:spPr>
          <a:xfrm>
            <a:off x="4843463" y="6356352"/>
            <a:ext cx="1543154" cy="365100"/>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fld id="{00000000-1234-1234-1234-123412341234}" type="slidenum">
              <a:rPr lang="en-GB" smtClean="0"/>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100"/>
        <p:cNvGrpSpPr/>
        <p:nvPr/>
      </p:nvGrpSpPr>
      <p:grpSpPr>
        <a:xfrm>
          <a:off x="0" y="0"/>
          <a:ext cx="0" cy="0"/>
          <a:chOff x="0" y="0"/>
          <a:chExt cx="0" cy="0"/>
        </a:xfrm>
      </p:grpSpPr>
      <p:sp>
        <p:nvSpPr>
          <p:cNvPr id="101" name="Google Shape;101;p19"/>
          <p:cNvSpPr txBox="1">
            <a:spLocks noGrp="1"/>
          </p:cNvSpPr>
          <p:nvPr>
            <p:ph type="title"/>
          </p:nvPr>
        </p:nvSpPr>
        <p:spPr>
          <a:xfrm>
            <a:off x="471488" y="365127"/>
            <a:ext cx="5915077" cy="13257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02" name="Google Shape;102;p19"/>
          <p:cNvSpPr txBox="1">
            <a:spLocks noGrp="1"/>
          </p:cNvSpPr>
          <p:nvPr>
            <p:ph type="body" idx="1"/>
          </p:nvPr>
        </p:nvSpPr>
        <p:spPr>
          <a:xfrm rot="5400000">
            <a:off x="1253374" y="1043686"/>
            <a:ext cx="4351200" cy="5915077"/>
          </a:xfrm>
          <a:prstGeom prst="rect">
            <a:avLst/>
          </a:prstGeom>
          <a:noFill/>
          <a:ln>
            <a:noFill/>
          </a:ln>
        </p:spPr>
        <p:txBody>
          <a:bodyPr spcFirstLastPara="1" wrap="square" lIns="91425" tIns="45700" rIns="91425" bIns="45700" anchor="t" anchorCtr="0">
            <a:normAutofit/>
          </a:bodyPr>
          <a:lstStyle>
            <a:lvl1pPr marL="316520" lvl="0" indent="-237390" algn="l">
              <a:lnSpc>
                <a:spcPct val="90000"/>
              </a:lnSpc>
              <a:spcBef>
                <a:spcPts val="692"/>
              </a:spcBef>
              <a:spcAft>
                <a:spcPts val="0"/>
              </a:spcAft>
              <a:buClr>
                <a:schemeClr val="dk1"/>
              </a:buClr>
              <a:buSzPts val="1800"/>
              <a:buChar char="•"/>
              <a:defRPr/>
            </a:lvl1pPr>
            <a:lvl2pPr marL="633039" lvl="1" indent="-237390" algn="l">
              <a:lnSpc>
                <a:spcPct val="90000"/>
              </a:lnSpc>
              <a:spcBef>
                <a:spcPts val="346"/>
              </a:spcBef>
              <a:spcAft>
                <a:spcPts val="0"/>
              </a:spcAft>
              <a:buClr>
                <a:schemeClr val="dk1"/>
              </a:buClr>
              <a:buSzPts val="1800"/>
              <a:buChar char="•"/>
              <a:defRPr/>
            </a:lvl2pPr>
            <a:lvl3pPr marL="949559" lvl="2" indent="-237390" algn="l">
              <a:lnSpc>
                <a:spcPct val="90000"/>
              </a:lnSpc>
              <a:spcBef>
                <a:spcPts val="346"/>
              </a:spcBef>
              <a:spcAft>
                <a:spcPts val="0"/>
              </a:spcAft>
              <a:buClr>
                <a:schemeClr val="dk1"/>
              </a:buClr>
              <a:buSzPts val="1800"/>
              <a:buChar char="•"/>
              <a:defRPr/>
            </a:lvl3pPr>
            <a:lvl4pPr marL="1266078" lvl="3" indent="-237390" algn="l">
              <a:lnSpc>
                <a:spcPct val="90000"/>
              </a:lnSpc>
              <a:spcBef>
                <a:spcPts val="346"/>
              </a:spcBef>
              <a:spcAft>
                <a:spcPts val="0"/>
              </a:spcAft>
              <a:buClr>
                <a:schemeClr val="dk1"/>
              </a:buClr>
              <a:buSzPts val="1800"/>
              <a:buChar char="•"/>
              <a:defRPr/>
            </a:lvl4pPr>
            <a:lvl5pPr marL="1582598" lvl="4" indent="-237390" algn="l">
              <a:lnSpc>
                <a:spcPct val="90000"/>
              </a:lnSpc>
              <a:spcBef>
                <a:spcPts val="346"/>
              </a:spcBef>
              <a:spcAft>
                <a:spcPts val="0"/>
              </a:spcAft>
              <a:buClr>
                <a:schemeClr val="dk1"/>
              </a:buClr>
              <a:buSzPts val="1800"/>
              <a:buChar char="•"/>
              <a:defRPr/>
            </a:lvl5pPr>
            <a:lvl6pPr marL="1899117" lvl="5" indent="-237390" algn="l">
              <a:lnSpc>
                <a:spcPct val="90000"/>
              </a:lnSpc>
              <a:spcBef>
                <a:spcPts val="346"/>
              </a:spcBef>
              <a:spcAft>
                <a:spcPts val="0"/>
              </a:spcAft>
              <a:buClr>
                <a:schemeClr val="dk1"/>
              </a:buClr>
              <a:buSzPts val="1800"/>
              <a:buChar char="•"/>
              <a:defRPr/>
            </a:lvl6pPr>
            <a:lvl7pPr marL="2215637" lvl="6" indent="-237390" algn="l">
              <a:lnSpc>
                <a:spcPct val="90000"/>
              </a:lnSpc>
              <a:spcBef>
                <a:spcPts val="346"/>
              </a:spcBef>
              <a:spcAft>
                <a:spcPts val="0"/>
              </a:spcAft>
              <a:buClr>
                <a:schemeClr val="dk1"/>
              </a:buClr>
              <a:buSzPts val="1800"/>
              <a:buChar char="•"/>
              <a:defRPr/>
            </a:lvl7pPr>
            <a:lvl8pPr marL="2532156" lvl="7" indent="-237390" algn="l">
              <a:lnSpc>
                <a:spcPct val="90000"/>
              </a:lnSpc>
              <a:spcBef>
                <a:spcPts val="346"/>
              </a:spcBef>
              <a:spcAft>
                <a:spcPts val="0"/>
              </a:spcAft>
              <a:buClr>
                <a:schemeClr val="dk1"/>
              </a:buClr>
              <a:buSzPts val="1800"/>
              <a:buChar char="•"/>
              <a:defRPr/>
            </a:lvl8pPr>
            <a:lvl9pPr marL="2848676" lvl="8" indent="-237390" algn="l">
              <a:lnSpc>
                <a:spcPct val="90000"/>
              </a:lnSpc>
              <a:spcBef>
                <a:spcPts val="346"/>
              </a:spcBef>
              <a:spcAft>
                <a:spcPts val="0"/>
              </a:spcAft>
              <a:buClr>
                <a:schemeClr val="dk1"/>
              </a:buClr>
              <a:buSzPts val="1800"/>
              <a:buChar char="•"/>
              <a:defRPr/>
            </a:lvl9pPr>
          </a:lstStyle>
          <a:p>
            <a:endParaRPr/>
          </a:p>
        </p:txBody>
      </p:sp>
      <p:sp>
        <p:nvSpPr>
          <p:cNvPr id="103" name="Google Shape;103;p19"/>
          <p:cNvSpPr txBox="1">
            <a:spLocks noGrp="1"/>
          </p:cNvSpPr>
          <p:nvPr>
            <p:ph type="dt" idx="10"/>
          </p:nvPr>
        </p:nvSpPr>
        <p:spPr>
          <a:xfrm>
            <a:off x="471488" y="6356352"/>
            <a:ext cx="1543154" cy="3651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4" name="Google Shape;104;p19"/>
          <p:cNvSpPr txBox="1">
            <a:spLocks noGrp="1"/>
          </p:cNvSpPr>
          <p:nvPr>
            <p:ph type="ftr" idx="11"/>
          </p:nvPr>
        </p:nvSpPr>
        <p:spPr>
          <a:xfrm>
            <a:off x="2271713" y="6356352"/>
            <a:ext cx="2314523" cy="3651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5" name="Google Shape;105;p19"/>
          <p:cNvSpPr txBox="1">
            <a:spLocks noGrp="1"/>
          </p:cNvSpPr>
          <p:nvPr>
            <p:ph type="sldNum" idx="12"/>
          </p:nvPr>
        </p:nvSpPr>
        <p:spPr>
          <a:xfrm>
            <a:off x="4843463" y="6356352"/>
            <a:ext cx="1543154" cy="365100"/>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fld id="{00000000-1234-1234-1234-123412341234}" type="slidenum">
              <a:rPr lang="en-GB" smtClean="0"/>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106"/>
        <p:cNvGrpSpPr/>
        <p:nvPr/>
      </p:nvGrpSpPr>
      <p:grpSpPr>
        <a:xfrm>
          <a:off x="0" y="0"/>
          <a:ext cx="0" cy="0"/>
          <a:chOff x="0" y="0"/>
          <a:chExt cx="0" cy="0"/>
        </a:xfrm>
      </p:grpSpPr>
      <p:sp>
        <p:nvSpPr>
          <p:cNvPr id="107" name="Google Shape;107;p20"/>
          <p:cNvSpPr txBox="1">
            <a:spLocks noGrp="1"/>
          </p:cNvSpPr>
          <p:nvPr>
            <p:ph type="title"/>
          </p:nvPr>
        </p:nvSpPr>
        <p:spPr>
          <a:xfrm rot="5400000">
            <a:off x="2741178" y="2531691"/>
            <a:ext cx="5811900" cy="1478769"/>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08" name="Google Shape;108;p20"/>
          <p:cNvSpPr txBox="1">
            <a:spLocks noGrp="1"/>
          </p:cNvSpPr>
          <p:nvPr>
            <p:ph type="body" idx="1"/>
          </p:nvPr>
        </p:nvSpPr>
        <p:spPr>
          <a:xfrm rot="5400000">
            <a:off x="-259184" y="1095810"/>
            <a:ext cx="5811900" cy="4350531"/>
          </a:xfrm>
          <a:prstGeom prst="rect">
            <a:avLst/>
          </a:prstGeom>
          <a:noFill/>
          <a:ln>
            <a:noFill/>
          </a:ln>
        </p:spPr>
        <p:txBody>
          <a:bodyPr spcFirstLastPara="1" wrap="square" lIns="91425" tIns="45700" rIns="91425" bIns="45700" anchor="t" anchorCtr="0">
            <a:normAutofit/>
          </a:bodyPr>
          <a:lstStyle>
            <a:lvl1pPr marL="316520" lvl="0" indent="-237390" algn="l">
              <a:lnSpc>
                <a:spcPct val="90000"/>
              </a:lnSpc>
              <a:spcBef>
                <a:spcPts val="692"/>
              </a:spcBef>
              <a:spcAft>
                <a:spcPts val="0"/>
              </a:spcAft>
              <a:buClr>
                <a:schemeClr val="dk1"/>
              </a:buClr>
              <a:buSzPts val="1800"/>
              <a:buChar char="•"/>
              <a:defRPr/>
            </a:lvl1pPr>
            <a:lvl2pPr marL="633039" lvl="1" indent="-237390" algn="l">
              <a:lnSpc>
                <a:spcPct val="90000"/>
              </a:lnSpc>
              <a:spcBef>
                <a:spcPts val="346"/>
              </a:spcBef>
              <a:spcAft>
                <a:spcPts val="0"/>
              </a:spcAft>
              <a:buClr>
                <a:schemeClr val="dk1"/>
              </a:buClr>
              <a:buSzPts val="1800"/>
              <a:buChar char="•"/>
              <a:defRPr/>
            </a:lvl2pPr>
            <a:lvl3pPr marL="949559" lvl="2" indent="-237390" algn="l">
              <a:lnSpc>
                <a:spcPct val="90000"/>
              </a:lnSpc>
              <a:spcBef>
                <a:spcPts val="346"/>
              </a:spcBef>
              <a:spcAft>
                <a:spcPts val="0"/>
              </a:spcAft>
              <a:buClr>
                <a:schemeClr val="dk1"/>
              </a:buClr>
              <a:buSzPts val="1800"/>
              <a:buChar char="•"/>
              <a:defRPr/>
            </a:lvl3pPr>
            <a:lvl4pPr marL="1266078" lvl="3" indent="-237390" algn="l">
              <a:lnSpc>
                <a:spcPct val="90000"/>
              </a:lnSpc>
              <a:spcBef>
                <a:spcPts val="346"/>
              </a:spcBef>
              <a:spcAft>
                <a:spcPts val="0"/>
              </a:spcAft>
              <a:buClr>
                <a:schemeClr val="dk1"/>
              </a:buClr>
              <a:buSzPts val="1800"/>
              <a:buChar char="•"/>
              <a:defRPr/>
            </a:lvl4pPr>
            <a:lvl5pPr marL="1582598" lvl="4" indent="-237390" algn="l">
              <a:lnSpc>
                <a:spcPct val="90000"/>
              </a:lnSpc>
              <a:spcBef>
                <a:spcPts val="346"/>
              </a:spcBef>
              <a:spcAft>
                <a:spcPts val="0"/>
              </a:spcAft>
              <a:buClr>
                <a:schemeClr val="dk1"/>
              </a:buClr>
              <a:buSzPts val="1800"/>
              <a:buChar char="•"/>
              <a:defRPr/>
            </a:lvl5pPr>
            <a:lvl6pPr marL="1899117" lvl="5" indent="-237390" algn="l">
              <a:lnSpc>
                <a:spcPct val="90000"/>
              </a:lnSpc>
              <a:spcBef>
                <a:spcPts val="346"/>
              </a:spcBef>
              <a:spcAft>
                <a:spcPts val="0"/>
              </a:spcAft>
              <a:buClr>
                <a:schemeClr val="dk1"/>
              </a:buClr>
              <a:buSzPts val="1800"/>
              <a:buChar char="•"/>
              <a:defRPr/>
            </a:lvl6pPr>
            <a:lvl7pPr marL="2215637" lvl="6" indent="-237390" algn="l">
              <a:lnSpc>
                <a:spcPct val="90000"/>
              </a:lnSpc>
              <a:spcBef>
                <a:spcPts val="346"/>
              </a:spcBef>
              <a:spcAft>
                <a:spcPts val="0"/>
              </a:spcAft>
              <a:buClr>
                <a:schemeClr val="dk1"/>
              </a:buClr>
              <a:buSzPts val="1800"/>
              <a:buChar char="•"/>
              <a:defRPr/>
            </a:lvl7pPr>
            <a:lvl8pPr marL="2532156" lvl="7" indent="-237390" algn="l">
              <a:lnSpc>
                <a:spcPct val="90000"/>
              </a:lnSpc>
              <a:spcBef>
                <a:spcPts val="346"/>
              </a:spcBef>
              <a:spcAft>
                <a:spcPts val="0"/>
              </a:spcAft>
              <a:buClr>
                <a:schemeClr val="dk1"/>
              </a:buClr>
              <a:buSzPts val="1800"/>
              <a:buChar char="•"/>
              <a:defRPr/>
            </a:lvl8pPr>
            <a:lvl9pPr marL="2848676" lvl="8" indent="-237390" algn="l">
              <a:lnSpc>
                <a:spcPct val="90000"/>
              </a:lnSpc>
              <a:spcBef>
                <a:spcPts val="346"/>
              </a:spcBef>
              <a:spcAft>
                <a:spcPts val="0"/>
              </a:spcAft>
              <a:buClr>
                <a:schemeClr val="dk1"/>
              </a:buClr>
              <a:buSzPts val="1800"/>
              <a:buChar char="•"/>
              <a:defRPr/>
            </a:lvl9pPr>
          </a:lstStyle>
          <a:p>
            <a:endParaRPr/>
          </a:p>
        </p:txBody>
      </p:sp>
      <p:sp>
        <p:nvSpPr>
          <p:cNvPr id="109" name="Google Shape;109;p20"/>
          <p:cNvSpPr txBox="1">
            <a:spLocks noGrp="1"/>
          </p:cNvSpPr>
          <p:nvPr>
            <p:ph type="dt" idx="10"/>
          </p:nvPr>
        </p:nvSpPr>
        <p:spPr>
          <a:xfrm>
            <a:off x="471488" y="6356352"/>
            <a:ext cx="1543154" cy="3651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10" name="Google Shape;110;p20"/>
          <p:cNvSpPr txBox="1">
            <a:spLocks noGrp="1"/>
          </p:cNvSpPr>
          <p:nvPr>
            <p:ph type="ftr" idx="11"/>
          </p:nvPr>
        </p:nvSpPr>
        <p:spPr>
          <a:xfrm>
            <a:off x="2271713" y="6356352"/>
            <a:ext cx="2314523" cy="3651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11" name="Google Shape;111;p20"/>
          <p:cNvSpPr txBox="1">
            <a:spLocks noGrp="1"/>
          </p:cNvSpPr>
          <p:nvPr>
            <p:ph type="sldNum" idx="12"/>
          </p:nvPr>
        </p:nvSpPr>
        <p:spPr>
          <a:xfrm>
            <a:off x="4843463" y="6356352"/>
            <a:ext cx="1543154" cy="365100"/>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fld id="{00000000-1234-1234-1234-123412341234}" type="slidenum">
              <a:rPr lang="en-GB" smtClean="0"/>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8"/>
          <p:cNvSpPr txBox="1">
            <a:spLocks noGrp="1"/>
          </p:cNvSpPr>
          <p:nvPr>
            <p:ph type="title"/>
          </p:nvPr>
        </p:nvSpPr>
        <p:spPr>
          <a:xfrm>
            <a:off x="471488" y="365127"/>
            <a:ext cx="5915077" cy="1325700"/>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400"/>
              <a:buFont typeface="Arial"/>
              <a:buNone/>
              <a:defRPr sz="4400" b="0" i="0" u="none" strike="noStrike" cap="none">
                <a:solidFill>
                  <a:schemeClr val="dk1"/>
                </a:solidFill>
                <a:latin typeface="Arial"/>
                <a:ea typeface="Arial"/>
                <a:cs typeface="Arial"/>
                <a:sym typeface="Arial"/>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1" name="Google Shape;11;p8"/>
          <p:cNvSpPr txBox="1">
            <a:spLocks noGrp="1"/>
          </p:cNvSpPr>
          <p:nvPr>
            <p:ph type="body" idx="1"/>
          </p:nvPr>
        </p:nvSpPr>
        <p:spPr>
          <a:xfrm>
            <a:off x="471488" y="1825625"/>
            <a:ext cx="5915077" cy="4351200"/>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12" name="Google Shape;12;p8"/>
          <p:cNvSpPr txBox="1">
            <a:spLocks noGrp="1"/>
          </p:cNvSpPr>
          <p:nvPr>
            <p:ph type="dt" idx="10"/>
          </p:nvPr>
        </p:nvSpPr>
        <p:spPr>
          <a:xfrm>
            <a:off x="471488" y="6356352"/>
            <a:ext cx="1543154" cy="365100"/>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831" b="0" i="0" u="none" strike="noStrike" cap="none">
                <a:solidFill>
                  <a:srgbClr val="888888"/>
                </a:solidFill>
                <a:latin typeface="Arial"/>
                <a:ea typeface="Arial"/>
                <a:cs typeface="Arial"/>
                <a:sym typeface="Arial"/>
              </a:defRPr>
            </a:lvl1pPr>
            <a:lvl2pPr marR="0" lvl="1" algn="l" rtl="0">
              <a:spcBef>
                <a:spcPts val="0"/>
              </a:spcBef>
              <a:spcAft>
                <a:spcPts val="0"/>
              </a:spcAft>
              <a:buSzPts val="1400"/>
              <a:buNone/>
              <a:defRPr sz="1246"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246"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246"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246"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246"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246"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246"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246" b="0" i="0" u="none" strike="noStrike" cap="none">
                <a:solidFill>
                  <a:schemeClr val="dk1"/>
                </a:solidFill>
                <a:latin typeface="Arial"/>
                <a:ea typeface="Arial"/>
                <a:cs typeface="Arial"/>
                <a:sym typeface="Arial"/>
              </a:defRPr>
            </a:lvl9pPr>
          </a:lstStyle>
          <a:p>
            <a:endParaRPr/>
          </a:p>
        </p:txBody>
      </p:sp>
      <p:sp>
        <p:nvSpPr>
          <p:cNvPr id="13" name="Google Shape;13;p8"/>
          <p:cNvSpPr txBox="1">
            <a:spLocks noGrp="1"/>
          </p:cNvSpPr>
          <p:nvPr>
            <p:ph type="ftr" idx="11"/>
          </p:nvPr>
        </p:nvSpPr>
        <p:spPr>
          <a:xfrm>
            <a:off x="2271713" y="6356352"/>
            <a:ext cx="2314523" cy="365100"/>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831" b="0" i="0" u="none" strike="noStrike" cap="none">
                <a:solidFill>
                  <a:srgbClr val="888888"/>
                </a:solidFill>
                <a:latin typeface="Arial"/>
                <a:ea typeface="Arial"/>
                <a:cs typeface="Arial"/>
                <a:sym typeface="Arial"/>
              </a:defRPr>
            </a:lvl1pPr>
            <a:lvl2pPr marR="0" lvl="1" algn="l" rtl="0">
              <a:spcBef>
                <a:spcPts val="0"/>
              </a:spcBef>
              <a:spcAft>
                <a:spcPts val="0"/>
              </a:spcAft>
              <a:buSzPts val="1400"/>
              <a:buNone/>
              <a:defRPr sz="1246"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246"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246"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246"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246"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246"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246"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246" b="0" i="0" u="none" strike="noStrike" cap="none">
                <a:solidFill>
                  <a:schemeClr val="dk1"/>
                </a:solidFill>
                <a:latin typeface="Arial"/>
                <a:ea typeface="Arial"/>
                <a:cs typeface="Arial"/>
                <a:sym typeface="Arial"/>
              </a:defRPr>
            </a:lvl9pPr>
          </a:lstStyle>
          <a:p>
            <a:endParaRPr/>
          </a:p>
        </p:txBody>
      </p:sp>
      <p:sp>
        <p:nvSpPr>
          <p:cNvPr id="14" name="Google Shape;14;p8"/>
          <p:cNvSpPr txBox="1">
            <a:spLocks noGrp="1"/>
          </p:cNvSpPr>
          <p:nvPr>
            <p:ph type="sldNum" idx="12"/>
          </p:nvPr>
        </p:nvSpPr>
        <p:spPr>
          <a:xfrm>
            <a:off x="4843463" y="6356352"/>
            <a:ext cx="1543154" cy="365100"/>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831" b="0" i="0" u="none" strike="noStrike" cap="none">
                <a:solidFill>
                  <a:srgbClr val="888888"/>
                </a:solidFill>
                <a:latin typeface="Arial"/>
                <a:ea typeface="Arial"/>
                <a:cs typeface="Arial"/>
                <a:sym typeface="Arial"/>
              </a:defRPr>
            </a:lvl1pPr>
            <a:lvl2pPr marL="0" marR="0" lvl="1" indent="0" algn="r" rtl="0">
              <a:spcBef>
                <a:spcPts val="0"/>
              </a:spcBef>
              <a:buNone/>
              <a:defRPr sz="831" b="0" i="0" u="none" strike="noStrike" cap="none">
                <a:solidFill>
                  <a:srgbClr val="888888"/>
                </a:solidFill>
                <a:latin typeface="Arial"/>
                <a:ea typeface="Arial"/>
                <a:cs typeface="Arial"/>
                <a:sym typeface="Arial"/>
              </a:defRPr>
            </a:lvl2pPr>
            <a:lvl3pPr marL="0" marR="0" lvl="2" indent="0" algn="r" rtl="0">
              <a:spcBef>
                <a:spcPts val="0"/>
              </a:spcBef>
              <a:buNone/>
              <a:defRPr sz="831" b="0" i="0" u="none" strike="noStrike" cap="none">
                <a:solidFill>
                  <a:srgbClr val="888888"/>
                </a:solidFill>
                <a:latin typeface="Arial"/>
                <a:ea typeface="Arial"/>
                <a:cs typeface="Arial"/>
                <a:sym typeface="Arial"/>
              </a:defRPr>
            </a:lvl3pPr>
            <a:lvl4pPr marL="0" marR="0" lvl="3" indent="0" algn="r" rtl="0">
              <a:spcBef>
                <a:spcPts val="0"/>
              </a:spcBef>
              <a:buNone/>
              <a:defRPr sz="831" b="0" i="0" u="none" strike="noStrike" cap="none">
                <a:solidFill>
                  <a:srgbClr val="888888"/>
                </a:solidFill>
                <a:latin typeface="Arial"/>
                <a:ea typeface="Arial"/>
                <a:cs typeface="Arial"/>
                <a:sym typeface="Arial"/>
              </a:defRPr>
            </a:lvl4pPr>
            <a:lvl5pPr marL="0" marR="0" lvl="4" indent="0" algn="r" rtl="0">
              <a:spcBef>
                <a:spcPts val="0"/>
              </a:spcBef>
              <a:buNone/>
              <a:defRPr sz="831" b="0" i="0" u="none" strike="noStrike" cap="none">
                <a:solidFill>
                  <a:srgbClr val="888888"/>
                </a:solidFill>
                <a:latin typeface="Arial"/>
                <a:ea typeface="Arial"/>
                <a:cs typeface="Arial"/>
                <a:sym typeface="Arial"/>
              </a:defRPr>
            </a:lvl5pPr>
            <a:lvl6pPr marL="0" marR="0" lvl="5" indent="0" algn="r" rtl="0">
              <a:spcBef>
                <a:spcPts val="0"/>
              </a:spcBef>
              <a:buNone/>
              <a:defRPr sz="831" b="0" i="0" u="none" strike="noStrike" cap="none">
                <a:solidFill>
                  <a:srgbClr val="888888"/>
                </a:solidFill>
                <a:latin typeface="Arial"/>
                <a:ea typeface="Arial"/>
                <a:cs typeface="Arial"/>
                <a:sym typeface="Arial"/>
              </a:defRPr>
            </a:lvl6pPr>
            <a:lvl7pPr marL="0" marR="0" lvl="6" indent="0" algn="r" rtl="0">
              <a:spcBef>
                <a:spcPts val="0"/>
              </a:spcBef>
              <a:buNone/>
              <a:defRPr sz="831" b="0" i="0" u="none" strike="noStrike" cap="none">
                <a:solidFill>
                  <a:srgbClr val="888888"/>
                </a:solidFill>
                <a:latin typeface="Arial"/>
                <a:ea typeface="Arial"/>
                <a:cs typeface="Arial"/>
                <a:sym typeface="Arial"/>
              </a:defRPr>
            </a:lvl7pPr>
            <a:lvl8pPr marL="0" marR="0" lvl="7" indent="0" algn="r" rtl="0">
              <a:spcBef>
                <a:spcPts val="0"/>
              </a:spcBef>
              <a:buNone/>
              <a:defRPr sz="831" b="0" i="0" u="none" strike="noStrike" cap="none">
                <a:solidFill>
                  <a:srgbClr val="888888"/>
                </a:solidFill>
                <a:latin typeface="Arial"/>
                <a:ea typeface="Arial"/>
                <a:cs typeface="Arial"/>
                <a:sym typeface="Arial"/>
              </a:defRPr>
            </a:lvl8pPr>
            <a:lvl9pPr marL="0" marR="0" lvl="8" indent="0" algn="r" rtl="0">
              <a:spcBef>
                <a:spcPts val="0"/>
              </a:spcBef>
              <a:buNone/>
              <a:defRPr sz="831" b="0" i="0" u="none" strike="noStrike" cap="none">
                <a:solidFill>
                  <a:srgbClr val="888888"/>
                </a:solidFill>
                <a:latin typeface="Arial"/>
                <a:ea typeface="Arial"/>
                <a:cs typeface="Arial"/>
                <a:sym typeface="Arial"/>
              </a:defRPr>
            </a:lvl9pPr>
          </a:lstStyle>
          <a:p>
            <a:fld id="{00000000-1234-1234-1234-123412341234}" type="slidenum">
              <a:rPr lang="en-GB" smtClean="0"/>
              <a:pPr/>
              <a:t>‹#›</a:t>
            </a:fld>
            <a:endParaRPr lang="en-GB"/>
          </a:p>
        </p:txBody>
      </p:sp>
    </p:spTree>
  </p:cSld>
  <p:clrMap bg1="lt1" tx1="dk1" bg2="dk2" tx2="lt2" accent1="accent1" accent2="accent2" accent3="accent3" accent4="accent4" accent5="accent5" accent6="accent6" hlink="hlink" folHlink="folHlink"/>
  <p:sldLayoutIdLst>
    <p:sldLayoutId id="2147483649" r:id="rId1"/>
    <p:sldLayoutId id="2147483653" r:id="rId2"/>
    <p:sldLayoutId id="2147483654" r:id="rId3"/>
    <p:sldLayoutId id="2147483655" r:id="rId4"/>
    <p:sldLayoutId id="2147483656" r:id="rId5"/>
    <p:sldLayoutId id="2147483657" r:id="rId6"/>
    <p:sldLayoutId id="2147483658" r:id="rId7"/>
    <p:sldLayoutId id="2147483659" r:id="rId8"/>
    <p:sldLayoutId id="2147483660" r:id="rId9"/>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969"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969"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969"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969"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969"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969"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969"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969"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969"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969"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969"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969"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969"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969"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969"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969"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969"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969"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969"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969"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969"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969"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969"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969"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969"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969"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969" b="0" i="0" u="none" strike="noStrike" cap="none">
          <a:solidFill>
            <a:srgbClr val="000000"/>
          </a:solidFill>
          <a:latin typeface="Arial"/>
          <a:ea typeface="Arial"/>
          <a:cs typeface="Arial"/>
          <a:sym typeface="Arial"/>
        </a:defRPr>
      </a:lvl9pPr>
    </p:otherStyle>
  </p:txStyles>
  <p:extLst>
    <p:ext uri="{27BBF7A9-308A-43DC-89C8-2F10F3537804}">
      <p15:sldGuideLst xmlns:p15="http://schemas.microsoft.com/office/powerpoint/2012/main">
        <p15:guide id="1" orient="horz" pos="2160" userDrawn="1">
          <p15:clr>
            <a:srgbClr val="F26B43"/>
          </p15:clr>
        </p15:guide>
        <p15:guide id="2" pos="2160"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hyperlink" Target="mailto:cpes@pickereurope.ac.uk" TargetMode="External"/><Relationship Id="rId4" Type="http://schemas.openxmlformats.org/officeDocument/2006/relationships/hyperlink" Target="http://www.ncpes.co.uk/" TargetMode="External"/></Relationships>
</file>

<file path=ppt/slides/_rels/slide2.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notesSlide" Target="../notesSlides/notesSlide2.xml"/><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1.xml"/><Relationship Id="rId6" Type="http://schemas.openxmlformats.org/officeDocument/2006/relationships/image" Target="../media/image7.png"/><Relationship Id="rId5" Type="http://schemas.openxmlformats.org/officeDocument/2006/relationships/image" Target="../media/image9.png"/><Relationship Id="rId4"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15"/>
        <p:cNvGrpSpPr/>
        <p:nvPr/>
      </p:nvGrpSpPr>
      <p:grpSpPr>
        <a:xfrm>
          <a:off x="0" y="0"/>
          <a:ext cx="0" cy="0"/>
          <a:chOff x="0" y="0"/>
          <a:chExt cx="0" cy="0"/>
        </a:xfrm>
      </p:grpSpPr>
      <p:sp>
        <p:nvSpPr>
          <p:cNvPr id="116" name="Google Shape;116;p1"/>
          <p:cNvSpPr txBox="1">
            <a:spLocks noGrp="1"/>
          </p:cNvSpPr>
          <p:nvPr>
            <p:ph type="title" idx="4294967295"/>
          </p:nvPr>
        </p:nvSpPr>
        <p:spPr>
          <a:xfrm>
            <a:off x="397522" y="187020"/>
            <a:ext cx="5915077" cy="611031"/>
          </a:xfrm>
          <a:prstGeom prst="rect">
            <a:avLst/>
          </a:prstGeom>
          <a:noFill/>
          <a:ln>
            <a:noFill/>
          </a:ln>
        </p:spPr>
        <p:txBody>
          <a:bodyPr spcFirstLastPara="1" wrap="square" lIns="63294" tIns="31638" rIns="63294" bIns="31638" anchor="ctr" anchorCtr="0">
            <a:normAutofit/>
          </a:bodyPr>
          <a:lstStyle/>
          <a:p>
            <a:pPr>
              <a:buClr>
                <a:schemeClr val="accent4"/>
              </a:buClr>
              <a:buSzPts val="3200"/>
            </a:pPr>
            <a:r>
              <a:rPr lang="en-GB" sz="2215" b="1" dirty="0">
                <a:solidFill>
                  <a:schemeClr val="accent4"/>
                </a:solidFill>
              </a:rPr>
              <a:t>NCPES social card template instructions</a:t>
            </a:r>
            <a:endParaRPr dirty="0"/>
          </a:p>
        </p:txBody>
      </p:sp>
      <p:sp>
        <p:nvSpPr>
          <p:cNvPr id="117" name="Google Shape;117;p1"/>
          <p:cNvSpPr txBox="1">
            <a:spLocks noGrp="1"/>
          </p:cNvSpPr>
          <p:nvPr>
            <p:ph type="body" idx="4294967295"/>
          </p:nvPr>
        </p:nvSpPr>
        <p:spPr>
          <a:xfrm>
            <a:off x="397522" y="745289"/>
            <a:ext cx="6213589" cy="3859546"/>
          </a:xfrm>
          <a:prstGeom prst="rect">
            <a:avLst/>
          </a:prstGeom>
          <a:noFill/>
          <a:ln>
            <a:noFill/>
          </a:ln>
        </p:spPr>
        <p:txBody>
          <a:bodyPr spcFirstLastPara="1" wrap="square" lIns="63294" tIns="31638" rIns="63294" bIns="31638" anchor="t" anchorCtr="0">
            <a:noAutofit/>
          </a:bodyPr>
          <a:lstStyle/>
          <a:p>
            <a:pPr marL="0" indent="0">
              <a:lnSpc>
                <a:spcPct val="120000"/>
              </a:lnSpc>
              <a:spcBef>
                <a:spcPts val="0"/>
              </a:spcBef>
              <a:buSzPct val="100000"/>
              <a:buNone/>
            </a:pPr>
            <a:r>
              <a:rPr lang="en-GB" sz="1100" dirty="0"/>
              <a:t>This file contains a template social card which you can populate with results for your trust, ICB or alliance when results are published, allowing you to share your headline findings more widely.</a:t>
            </a:r>
          </a:p>
          <a:p>
            <a:pPr marL="0" indent="0">
              <a:lnSpc>
                <a:spcPct val="120000"/>
              </a:lnSpc>
              <a:spcBef>
                <a:spcPts val="0"/>
              </a:spcBef>
              <a:buSzPct val="100000"/>
              <a:buNone/>
            </a:pPr>
            <a:endParaRPr sz="300" dirty="0"/>
          </a:p>
          <a:p>
            <a:pPr marL="0" indent="0">
              <a:lnSpc>
                <a:spcPct val="120000"/>
              </a:lnSpc>
              <a:spcBef>
                <a:spcPts val="692"/>
              </a:spcBef>
              <a:buSzPct val="100000"/>
              <a:buNone/>
            </a:pPr>
            <a:r>
              <a:rPr lang="en-GB" sz="1100" b="1" dirty="0"/>
              <a:t>You can:</a:t>
            </a:r>
            <a:endParaRPr sz="1100" b="1" dirty="0"/>
          </a:p>
          <a:p>
            <a:pPr marL="158260" indent="-158260">
              <a:lnSpc>
                <a:spcPct val="120000"/>
              </a:lnSpc>
              <a:spcBef>
                <a:spcPts val="692"/>
              </a:spcBef>
              <a:buSzPct val="100000"/>
            </a:pPr>
            <a:r>
              <a:rPr lang="en-GB" sz="1100" dirty="0"/>
              <a:t>Add your trust, ICB or alliance logo to the bottom right. Simply delete the template logo that is there and add your own.</a:t>
            </a:r>
            <a:endParaRPr sz="1100" dirty="0"/>
          </a:p>
          <a:p>
            <a:pPr marL="158260" indent="-158260">
              <a:lnSpc>
                <a:spcPct val="120000"/>
              </a:lnSpc>
              <a:spcBef>
                <a:spcPts val="692"/>
              </a:spcBef>
              <a:buSzPct val="100000"/>
            </a:pPr>
            <a:r>
              <a:rPr lang="en-GB" sz="1100" dirty="0"/>
              <a:t>Edit the template text provided in each bubble. Click on the text and start typing.</a:t>
            </a:r>
          </a:p>
          <a:p>
            <a:pPr marL="158260" indent="-158260">
              <a:lnSpc>
                <a:spcPct val="120000"/>
              </a:lnSpc>
              <a:spcBef>
                <a:spcPts val="692"/>
              </a:spcBef>
              <a:buSzPct val="100000"/>
            </a:pPr>
            <a:r>
              <a:rPr lang="en-GB" sz="1100" dirty="0"/>
              <a:t>Change the image using the selection of images on slide 2. You can resize this as required.</a:t>
            </a:r>
          </a:p>
          <a:p>
            <a:pPr marL="158260" indent="-158260">
              <a:lnSpc>
                <a:spcPct val="120000"/>
              </a:lnSpc>
              <a:spcBef>
                <a:spcPts val="692"/>
              </a:spcBef>
              <a:buSzPct val="100000"/>
            </a:pPr>
            <a:r>
              <a:rPr lang="en-GB" sz="1100" dirty="0"/>
              <a:t>Change the colour of the box using the colour palette on slide 2. The Hex colour codes for each box are provided.</a:t>
            </a:r>
          </a:p>
          <a:p>
            <a:pPr marL="158260" indent="-158260">
              <a:lnSpc>
                <a:spcPct val="120000"/>
              </a:lnSpc>
              <a:spcBef>
                <a:spcPts val="692"/>
              </a:spcBef>
              <a:buSzPct val="100000"/>
            </a:pPr>
            <a:r>
              <a:rPr lang="en-GB" sz="1100" dirty="0"/>
              <a:t>Once you have finished editing slide 3, press “Ctrl” and “A” to select all of the content on the slide. You can then right click and select “Save as Picture” to obtain an image of the social card.</a:t>
            </a:r>
          </a:p>
          <a:p>
            <a:pPr marL="0" indent="0">
              <a:lnSpc>
                <a:spcPct val="120000"/>
              </a:lnSpc>
              <a:spcBef>
                <a:spcPts val="692"/>
              </a:spcBef>
              <a:buSzPct val="100000"/>
              <a:buNone/>
            </a:pPr>
            <a:endParaRPr lang="en-GB" sz="1100" dirty="0"/>
          </a:p>
          <a:p>
            <a:pPr marL="158260" indent="-158260">
              <a:lnSpc>
                <a:spcPct val="120000"/>
              </a:lnSpc>
              <a:spcBef>
                <a:spcPts val="692"/>
              </a:spcBef>
              <a:buSzPct val="100000"/>
            </a:pPr>
            <a:endParaRPr lang="en-GB" sz="300" dirty="0"/>
          </a:p>
          <a:p>
            <a:pPr marL="0" indent="0">
              <a:lnSpc>
                <a:spcPct val="120000"/>
              </a:lnSpc>
              <a:spcBef>
                <a:spcPts val="692"/>
              </a:spcBef>
              <a:buSzPct val="100000"/>
              <a:buNone/>
            </a:pPr>
            <a:endParaRPr sz="1100" dirty="0"/>
          </a:p>
          <a:p>
            <a:pPr marL="158260" indent="-150786">
              <a:lnSpc>
                <a:spcPct val="120000"/>
              </a:lnSpc>
              <a:spcBef>
                <a:spcPts val="692"/>
              </a:spcBef>
              <a:buSzPct val="100000"/>
              <a:buNone/>
            </a:pPr>
            <a:endParaRPr sz="1100" dirty="0"/>
          </a:p>
          <a:p>
            <a:pPr marL="316520" lvl="1" indent="0">
              <a:spcBef>
                <a:spcPts val="346"/>
              </a:spcBef>
              <a:buSzPct val="100000"/>
              <a:buNone/>
            </a:pPr>
            <a:endParaRPr sz="1100" dirty="0"/>
          </a:p>
        </p:txBody>
      </p:sp>
      <p:pic>
        <p:nvPicPr>
          <p:cNvPr id="3" name="Picture 2" descr="A group of people standing together&#10;&#10;AI-generated content may be incorrect.">
            <a:extLst>
              <a:ext uri="{FF2B5EF4-FFF2-40B4-BE49-F238E27FC236}">
                <a16:creationId xmlns:a16="http://schemas.microsoft.com/office/drawing/2014/main" id="{43AB6D54-C382-1311-2533-B52E82BB97C0}"/>
              </a:ext>
            </a:extLst>
          </p:cNvPr>
          <p:cNvPicPr>
            <a:picLocks noChangeAspect="1"/>
          </p:cNvPicPr>
          <p:nvPr/>
        </p:nvPicPr>
        <p:blipFill>
          <a:blip r:embed="rId3"/>
          <a:stretch>
            <a:fillRect/>
          </a:stretch>
        </p:blipFill>
        <p:spPr>
          <a:xfrm>
            <a:off x="3764673" y="3758560"/>
            <a:ext cx="2547926" cy="2547926"/>
          </a:xfrm>
          <a:prstGeom prst="rect">
            <a:avLst/>
          </a:prstGeom>
          <a:ln>
            <a:solidFill>
              <a:schemeClr val="bg2"/>
            </a:solidFill>
          </a:ln>
        </p:spPr>
      </p:pic>
      <p:sp>
        <p:nvSpPr>
          <p:cNvPr id="5" name="TextBox 4">
            <a:extLst>
              <a:ext uri="{FF2B5EF4-FFF2-40B4-BE49-F238E27FC236}">
                <a16:creationId xmlns:a16="http://schemas.microsoft.com/office/drawing/2014/main" id="{AA9B942B-A86D-35B0-8D26-48C98FA4F252}"/>
              </a:ext>
            </a:extLst>
          </p:cNvPr>
          <p:cNvSpPr txBox="1"/>
          <p:nvPr/>
        </p:nvSpPr>
        <p:spPr>
          <a:xfrm>
            <a:off x="452386" y="3755250"/>
            <a:ext cx="2699525" cy="1277273"/>
          </a:xfrm>
          <a:prstGeom prst="rect">
            <a:avLst/>
          </a:prstGeom>
          <a:noFill/>
        </p:spPr>
        <p:txBody>
          <a:bodyPr wrap="square">
            <a:spAutoFit/>
          </a:bodyPr>
          <a:lstStyle/>
          <a:p>
            <a:pPr marL="0" lvl="0" indent="0">
              <a:lnSpc>
                <a:spcPct val="100000"/>
              </a:lnSpc>
              <a:buSzPts val="1700"/>
              <a:buNone/>
            </a:pPr>
            <a:r>
              <a:rPr lang="en-GB" sz="1100" b="1" dirty="0"/>
              <a:t>Get in touch</a:t>
            </a:r>
          </a:p>
          <a:p>
            <a:pPr marL="0" lvl="0" indent="0">
              <a:lnSpc>
                <a:spcPct val="100000"/>
              </a:lnSpc>
              <a:buSzPts val="1700"/>
              <a:buNone/>
            </a:pPr>
            <a:endParaRPr lang="en-GB" sz="1100" dirty="0"/>
          </a:p>
          <a:p>
            <a:pPr marL="0" lvl="0" indent="0">
              <a:lnSpc>
                <a:spcPct val="100000"/>
              </a:lnSpc>
              <a:buSzPts val="1700"/>
              <a:buNone/>
            </a:pPr>
            <a:r>
              <a:rPr lang="en-GB" sz="1100" dirty="0"/>
              <a:t>For more information about the survey visit </a:t>
            </a:r>
            <a:r>
              <a:rPr lang="en-GB" sz="1100" u="sng" dirty="0">
                <a:solidFill>
                  <a:schemeClr val="accent4"/>
                </a:solidFill>
                <a:hlinkClick r:id="rId4">
                  <a:extLst>
                    <a:ext uri="{A12FA001-AC4F-418D-AE19-62706E023703}">
                      <ahyp:hlinkClr xmlns:ahyp="http://schemas.microsoft.com/office/drawing/2018/hyperlinkcolor" val="tx"/>
                    </a:ext>
                  </a:extLst>
                </a:hlinkClick>
              </a:rPr>
              <a:t>www.ncpes.co.uk</a:t>
            </a:r>
            <a:r>
              <a:rPr lang="en-GB" sz="1100" dirty="0">
                <a:solidFill>
                  <a:schemeClr val="accent4"/>
                </a:solidFill>
              </a:rPr>
              <a:t> </a:t>
            </a:r>
          </a:p>
          <a:p>
            <a:pPr marL="0" lvl="0" indent="0">
              <a:lnSpc>
                <a:spcPct val="100000"/>
              </a:lnSpc>
              <a:buSzPts val="1700"/>
              <a:buNone/>
            </a:pPr>
            <a:endParaRPr lang="en-GB" sz="1100" dirty="0"/>
          </a:p>
          <a:p>
            <a:pPr marL="0" lvl="0" indent="0">
              <a:lnSpc>
                <a:spcPct val="100000"/>
              </a:lnSpc>
              <a:buSzPts val="1700"/>
              <a:buNone/>
            </a:pPr>
            <a:r>
              <a:rPr lang="en-GB" sz="1100" dirty="0"/>
              <a:t>If you have any questions, please contact </a:t>
            </a:r>
            <a:r>
              <a:rPr lang="en-GB" sz="1100" u="sng" dirty="0">
                <a:solidFill>
                  <a:schemeClr val="accent4"/>
                </a:solidFill>
                <a:hlinkClick r:id="rId5">
                  <a:extLst>
                    <a:ext uri="{A12FA001-AC4F-418D-AE19-62706E023703}">
                      <ahyp:hlinkClr xmlns:ahyp="http://schemas.microsoft.com/office/drawing/2018/hyperlinkcolor" val="tx"/>
                    </a:ext>
                  </a:extLst>
                </a:hlinkClick>
              </a:rPr>
              <a:t>cpes@pickereurope.ac.uk</a:t>
            </a:r>
            <a:r>
              <a:rPr lang="en-GB" sz="1100" dirty="0">
                <a:solidFill>
                  <a:schemeClr val="accent4"/>
                </a:solidFill>
              </a:rPr>
              <a:t> </a:t>
            </a:r>
            <a:endParaRPr lang="en-GB" sz="11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Shape 148">
          <a:extLst>
            <a:ext uri="{FF2B5EF4-FFF2-40B4-BE49-F238E27FC236}">
              <a16:creationId xmlns:a16="http://schemas.microsoft.com/office/drawing/2014/main" id="{D4E79CEC-976F-2572-9AAA-B7464026E7F0}"/>
            </a:ext>
          </a:extLst>
        </p:cNvPr>
        <p:cNvGrpSpPr/>
        <p:nvPr/>
      </p:nvGrpSpPr>
      <p:grpSpPr>
        <a:xfrm>
          <a:off x="0" y="0"/>
          <a:ext cx="0" cy="0"/>
          <a:chOff x="0" y="0"/>
          <a:chExt cx="0" cy="0"/>
        </a:xfrm>
      </p:grpSpPr>
      <p:pic>
        <p:nvPicPr>
          <p:cNvPr id="8" name="Google Shape;29;g2e2a2ec5bec_0_82">
            <a:extLst>
              <a:ext uri="{FF2B5EF4-FFF2-40B4-BE49-F238E27FC236}">
                <a16:creationId xmlns:a16="http://schemas.microsoft.com/office/drawing/2014/main" id="{F89F2CC2-7599-35F1-971F-4505712A5612}"/>
              </a:ext>
            </a:extLst>
          </p:cNvPr>
          <p:cNvPicPr preferRelativeResize="0"/>
          <p:nvPr/>
        </p:nvPicPr>
        <p:blipFill rotWithShape="1">
          <a:blip r:embed="rId3">
            <a:alphaModFix/>
          </a:blip>
          <a:srcRect/>
          <a:stretch/>
        </p:blipFill>
        <p:spPr>
          <a:xfrm>
            <a:off x="2042989" y="1818310"/>
            <a:ext cx="804185" cy="534808"/>
          </a:xfrm>
          <a:prstGeom prst="rect">
            <a:avLst/>
          </a:prstGeom>
          <a:noFill/>
          <a:ln>
            <a:noFill/>
          </a:ln>
        </p:spPr>
      </p:pic>
      <p:pic>
        <p:nvPicPr>
          <p:cNvPr id="14" name="Google Shape;35;g2e2a2ec5bec_0_82">
            <a:extLst>
              <a:ext uri="{FF2B5EF4-FFF2-40B4-BE49-F238E27FC236}">
                <a16:creationId xmlns:a16="http://schemas.microsoft.com/office/drawing/2014/main" id="{E09A9162-88A4-67BA-F8D2-18D46424BDAD}"/>
              </a:ext>
            </a:extLst>
          </p:cNvPr>
          <p:cNvPicPr preferRelativeResize="0"/>
          <p:nvPr/>
        </p:nvPicPr>
        <p:blipFill>
          <a:blip r:embed="rId4">
            <a:alphaModFix/>
          </a:blip>
          <a:stretch>
            <a:fillRect/>
          </a:stretch>
        </p:blipFill>
        <p:spPr>
          <a:xfrm>
            <a:off x="476349" y="810063"/>
            <a:ext cx="1440000" cy="1440000"/>
          </a:xfrm>
          <a:prstGeom prst="rect">
            <a:avLst/>
          </a:prstGeom>
          <a:noFill/>
          <a:ln>
            <a:noFill/>
          </a:ln>
        </p:spPr>
      </p:pic>
      <p:pic>
        <p:nvPicPr>
          <p:cNvPr id="15" name="Google Shape;36;g2e2a2ec5bec_0_82">
            <a:extLst>
              <a:ext uri="{FF2B5EF4-FFF2-40B4-BE49-F238E27FC236}">
                <a16:creationId xmlns:a16="http://schemas.microsoft.com/office/drawing/2014/main" id="{ACE8FBF5-9C6B-26CC-A12D-71679A7F7AD9}"/>
              </a:ext>
            </a:extLst>
          </p:cNvPr>
          <p:cNvPicPr preferRelativeResize="0"/>
          <p:nvPr/>
        </p:nvPicPr>
        <p:blipFill>
          <a:blip r:embed="rId5">
            <a:alphaModFix/>
          </a:blip>
          <a:stretch>
            <a:fillRect/>
          </a:stretch>
        </p:blipFill>
        <p:spPr>
          <a:xfrm>
            <a:off x="4956172" y="1017732"/>
            <a:ext cx="1333529" cy="1320612"/>
          </a:xfrm>
          <a:prstGeom prst="rect">
            <a:avLst/>
          </a:prstGeom>
          <a:noFill/>
          <a:ln>
            <a:noFill/>
          </a:ln>
        </p:spPr>
      </p:pic>
      <p:pic>
        <p:nvPicPr>
          <p:cNvPr id="16" name="Google Shape;37;g2e2a2ec5bec_0_82">
            <a:extLst>
              <a:ext uri="{FF2B5EF4-FFF2-40B4-BE49-F238E27FC236}">
                <a16:creationId xmlns:a16="http://schemas.microsoft.com/office/drawing/2014/main" id="{EB30B9F6-291C-B9F0-255D-021455137EFB}"/>
              </a:ext>
            </a:extLst>
          </p:cNvPr>
          <p:cNvPicPr preferRelativeResize="0"/>
          <p:nvPr/>
        </p:nvPicPr>
        <p:blipFill>
          <a:blip r:embed="rId6">
            <a:alphaModFix/>
          </a:blip>
          <a:stretch>
            <a:fillRect/>
          </a:stretch>
        </p:blipFill>
        <p:spPr>
          <a:xfrm>
            <a:off x="2866749" y="898344"/>
            <a:ext cx="930826" cy="1440000"/>
          </a:xfrm>
          <a:prstGeom prst="rect">
            <a:avLst/>
          </a:prstGeom>
          <a:noFill/>
          <a:ln>
            <a:noFill/>
          </a:ln>
        </p:spPr>
      </p:pic>
      <p:pic>
        <p:nvPicPr>
          <p:cNvPr id="17" name="Google Shape;38;g2e2a2ec5bec_0_82">
            <a:extLst>
              <a:ext uri="{FF2B5EF4-FFF2-40B4-BE49-F238E27FC236}">
                <a16:creationId xmlns:a16="http://schemas.microsoft.com/office/drawing/2014/main" id="{E850C77F-6221-DE4A-10B2-86FE700F3007}"/>
              </a:ext>
            </a:extLst>
          </p:cNvPr>
          <p:cNvPicPr preferRelativeResize="0"/>
          <p:nvPr/>
        </p:nvPicPr>
        <p:blipFill>
          <a:blip r:embed="rId7">
            <a:alphaModFix/>
          </a:blip>
          <a:stretch>
            <a:fillRect/>
          </a:stretch>
        </p:blipFill>
        <p:spPr>
          <a:xfrm>
            <a:off x="1558649" y="2597758"/>
            <a:ext cx="1308100" cy="1321103"/>
          </a:xfrm>
          <a:prstGeom prst="rect">
            <a:avLst/>
          </a:prstGeom>
          <a:noFill/>
          <a:ln>
            <a:noFill/>
          </a:ln>
        </p:spPr>
      </p:pic>
      <p:pic>
        <p:nvPicPr>
          <p:cNvPr id="18" name="Google Shape;39;g2e2a2ec5bec_0_82">
            <a:extLst>
              <a:ext uri="{FF2B5EF4-FFF2-40B4-BE49-F238E27FC236}">
                <a16:creationId xmlns:a16="http://schemas.microsoft.com/office/drawing/2014/main" id="{4EC27AE2-0543-F5A0-F351-18C0A129551A}"/>
              </a:ext>
            </a:extLst>
          </p:cNvPr>
          <p:cNvPicPr preferRelativeResize="0"/>
          <p:nvPr/>
        </p:nvPicPr>
        <p:blipFill>
          <a:blip r:embed="rId8">
            <a:alphaModFix/>
          </a:blip>
          <a:stretch>
            <a:fillRect/>
          </a:stretch>
        </p:blipFill>
        <p:spPr>
          <a:xfrm>
            <a:off x="4109609" y="2372650"/>
            <a:ext cx="1037342" cy="1568787"/>
          </a:xfrm>
          <a:prstGeom prst="rect">
            <a:avLst/>
          </a:prstGeom>
          <a:noFill/>
          <a:ln>
            <a:noFill/>
          </a:ln>
        </p:spPr>
      </p:pic>
      <p:sp>
        <p:nvSpPr>
          <p:cNvPr id="21" name="Google Shape;116;p1">
            <a:extLst>
              <a:ext uri="{FF2B5EF4-FFF2-40B4-BE49-F238E27FC236}">
                <a16:creationId xmlns:a16="http://schemas.microsoft.com/office/drawing/2014/main" id="{0CAC1210-0596-407B-B35E-8F601E7A78EC}"/>
              </a:ext>
            </a:extLst>
          </p:cNvPr>
          <p:cNvSpPr txBox="1">
            <a:spLocks/>
          </p:cNvSpPr>
          <p:nvPr/>
        </p:nvSpPr>
        <p:spPr>
          <a:xfrm>
            <a:off x="374624" y="199032"/>
            <a:ext cx="5915077" cy="611031"/>
          </a:xfrm>
          <a:prstGeom prst="rect">
            <a:avLst/>
          </a:prstGeom>
          <a:noFill/>
          <a:ln>
            <a:noFill/>
          </a:ln>
        </p:spPr>
        <p:txBody>
          <a:bodyPr spcFirstLastPara="1" wrap="square" lIns="63294" tIns="31638" rIns="63294" bIns="31638" anchor="ctr" anchorCtr="0">
            <a:normAutofit/>
          </a:bodyPr>
          <a:lstStyle>
            <a:defPPr marR="0" lvl="0" algn="l" rtl="0">
              <a:lnSpc>
                <a:spcPct val="100000"/>
              </a:lnSpc>
              <a:spcBef>
                <a:spcPts val="0"/>
              </a:spcBef>
              <a:spcAft>
                <a:spcPts val="0"/>
              </a:spcAft>
            </a:defPPr>
            <a:lvl1pPr marR="0" lvl="0" algn="l" rtl="0">
              <a:lnSpc>
                <a:spcPct val="90000"/>
              </a:lnSpc>
              <a:spcBef>
                <a:spcPts val="0"/>
              </a:spcBef>
              <a:spcAft>
                <a:spcPts val="0"/>
              </a:spcAft>
              <a:buClr>
                <a:schemeClr val="dk1"/>
              </a:buClr>
              <a:buSzPts val="4400"/>
              <a:buFont typeface="Arial"/>
              <a:buNone/>
              <a:defRPr sz="44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pPr>
              <a:buClr>
                <a:schemeClr val="accent4"/>
              </a:buClr>
              <a:buSzPts val="3200"/>
            </a:pPr>
            <a:r>
              <a:rPr lang="en-GB" sz="2215" b="1" dirty="0">
                <a:solidFill>
                  <a:schemeClr val="accent4"/>
                </a:solidFill>
              </a:rPr>
              <a:t>Images</a:t>
            </a:r>
            <a:endParaRPr lang="en-GB" dirty="0"/>
          </a:p>
        </p:txBody>
      </p:sp>
      <p:sp>
        <p:nvSpPr>
          <p:cNvPr id="22" name="Google Shape;116;p1">
            <a:extLst>
              <a:ext uri="{FF2B5EF4-FFF2-40B4-BE49-F238E27FC236}">
                <a16:creationId xmlns:a16="http://schemas.microsoft.com/office/drawing/2014/main" id="{A05A564C-2AE9-157E-5D8B-FC2F185135F7}"/>
              </a:ext>
            </a:extLst>
          </p:cNvPr>
          <p:cNvSpPr txBox="1">
            <a:spLocks/>
          </p:cNvSpPr>
          <p:nvPr/>
        </p:nvSpPr>
        <p:spPr>
          <a:xfrm>
            <a:off x="471461" y="4200851"/>
            <a:ext cx="5915077" cy="611031"/>
          </a:xfrm>
          <a:prstGeom prst="rect">
            <a:avLst/>
          </a:prstGeom>
          <a:noFill/>
          <a:ln>
            <a:noFill/>
          </a:ln>
        </p:spPr>
        <p:txBody>
          <a:bodyPr spcFirstLastPara="1" wrap="square" lIns="63294" tIns="31638" rIns="63294" bIns="31638" anchor="ctr" anchorCtr="0">
            <a:normAutofit/>
          </a:bodyPr>
          <a:lstStyle>
            <a:defPPr marR="0" lvl="0" algn="l" rtl="0">
              <a:lnSpc>
                <a:spcPct val="100000"/>
              </a:lnSpc>
              <a:spcBef>
                <a:spcPts val="0"/>
              </a:spcBef>
              <a:spcAft>
                <a:spcPts val="0"/>
              </a:spcAft>
            </a:defPPr>
            <a:lvl1pPr marR="0" lvl="0" algn="l" rtl="0">
              <a:lnSpc>
                <a:spcPct val="90000"/>
              </a:lnSpc>
              <a:spcBef>
                <a:spcPts val="0"/>
              </a:spcBef>
              <a:spcAft>
                <a:spcPts val="0"/>
              </a:spcAft>
              <a:buClr>
                <a:schemeClr val="dk1"/>
              </a:buClr>
              <a:buSzPts val="4400"/>
              <a:buFont typeface="Arial"/>
              <a:buNone/>
              <a:defRPr sz="44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pPr>
              <a:buClr>
                <a:schemeClr val="accent4"/>
              </a:buClr>
              <a:buSzPts val="3200"/>
            </a:pPr>
            <a:r>
              <a:rPr lang="en-GB" sz="2215" b="1" dirty="0">
                <a:solidFill>
                  <a:schemeClr val="accent4"/>
                </a:solidFill>
              </a:rPr>
              <a:t>Colour palette</a:t>
            </a:r>
            <a:endParaRPr lang="en-GB" dirty="0"/>
          </a:p>
        </p:txBody>
      </p:sp>
      <p:sp>
        <p:nvSpPr>
          <p:cNvPr id="29" name="TextBox 28">
            <a:extLst>
              <a:ext uri="{FF2B5EF4-FFF2-40B4-BE49-F238E27FC236}">
                <a16:creationId xmlns:a16="http://schemas.microsoft.com/office/drawing/2014/main" id="{AB31D9FC-2539-A60F-D8A0-41F7948415F0}"/>
              </a:ext>
            </a:extLst>
          </p:cNvPr>
          <p:cNvSpPr txBox="1"/>
          <p:nvPr/>
        </p:nvSpPr>
        <p:spPr>
          <a:xfrm>
            <a:off x="476349" y="4794382"/>
            <a:ext cx="1440000" cy="307777"/>
          </a:xfrm>
          <a:prstGeom prst="rect">
            <a:avLst/>
          </a:prstGeom>
          <a:solidFill>
            <a:srgbClr val="330072"/>
          </a:solidFill>
        </p:spPr>
        <p:txBody>
          <a:bodyPr wrap="square">
            <a:spAutoFit/>
          </a:bodyPr>
          <a:lstStyle/>
          <a:p>
            <a:pPr algn="ctr"/>
            <a:r>
              <a:rPr lang="en-GB" dirty="0">
                <a:solidFill>
                  <a:schemeClr val="bg1"/>
                </a:solidFill>
              </a:rPr>
              <a:t>#330072</a:t>
            </a:r>
          </a:p>
        </p:txBody>
      </p:sp>
      <p:sp>
        <p:nvSpPr>
          <p:cNvPr id="30" name="TextBox 29">
            <a:extLst>
              <a:ext uri="{FF2B5EF4-FFF2-40B4-BE49-F238E27FC236}">
                <a16:creationId xmlns:a16="http://schemas.microsoft.com/office/drawing/2014/main" id="{3DFA3F93-E7BE-6D87-30FC-C1331C08DE90}"/>
              </a:ext>
            </a:extLst>
          </p:cNvPr>
          <p:cNvSpPr txBox="1"/>
          <p:nvPr/>
        </p:nvSpPr>
        <p:spPr>
          <a:xfrm>
            <a:off x="476349" y="5251524"/>
            <a:ext cx="1440000" cy="307777"/>
          </a:xfrm>
          <a:prstGeom prst="rect">
            <a:avLst/>
          </a:prstGeom>
          <a:solidFill>
            <a:srgbClr val="005EB8"/>
          </a:solidFill>
        </p:spPr>
        <p:txBody>
          <a:bodyPr wrap="square">
            <a:spAutoFit/>
          </a:bodyPr>
          <a:lstStyle/>
          <a:p>
            <a:pPr algn="ctr"/>
            <a:r>
              <a:rPr lang="en-GB" dirty="0">
                <a:solidFill>
                  <a:schemeClr val="bg1"/>
                </a:solidFill>
              </a:rPr>
              <a:t>#005EB8</a:t>
            </a:r>
          </a:p>
        </p:txBody>
      </p:sp>
      <p:sp>
        <p:nvSpPr>
          <p:cNvPr id="33" name="TextBox 32">
            <a:extLst>
              <a:ext uri="{FF2B5EF4-FFF2-40B4-BE49-F238E27FC236}">
                <a16:creationId xmlns:a16="http://schemas.microsoft.com/office/drawing/2014/main" id="{F54DEB5E-F1D0-36E0-8038-5876EAEB9EF7}"/>
              </a:ext>
            </a:extLst>
          </p:cNvPr>
          <p:cNvSpPr txBox="1"/>
          <p:nvPr/>
        </p:nvSpPr>
        <p:spPr>
          <a:xfrm>
            <a:off x="476349" y="6161588"/>
            <a:ext cx="1440000" cy="307777"/>
          </a:xfrm>
          <a:prstGeom prst="rect">
            <a:avLst/>
          </a:prstGeom>
          <a:solidFill>
            <a:srgbClr val="AE2573"/>
          </a:solidFill>
        </p:spPr>
        <p:txBody>
          <a:bodyPr wrap="square">
            <a:spAutoFit/>
          </a:bodyPr>
          <a:lstStyle/>
          <a:p>
            <a:pPr algn="ctr"/>
            <a:r>
              <a:rPr lang="en-GB" dirty="0">
                <a:solidFill>
                  <a:schemeClr val="bg1"/>
                </a:solidFill>
              </a:rPr>
              <a:t>#AE2573</a:t>
            </a:r>
          </a:p>
        </p:txBody>
      </p:sp>
      <p:sp>
        <p:nvSpPr>
          <p:cNvPr id="34" name="TextBox 33">
            <a:extLst>
              <a:ext uri="{FF2B5EF4-FFF2-40B4-BE49-F238E27FC236}">
                <a16:creationId xmlns:a16="http://schemas.microsoft.com/office/drawing/2014/main" id="{4680C297-28EC-9B9F-1C92-A3E99A1DA0D2}"/>
              </a:ext>
            </a:extLst>
          </p:cNvPr>
          <p:cNvSpPr txBox="1"/>
          <p:nvPr/>
        </p:nvSpPr>
        <p:spPr>
          <a:xfrm>
            <a:off x="476349" y="5706556"/>
            <a:ext cx="1440000" cy="307777"/>
          </a:xfrm>
          <a:prstGeom prst="rect">
            <a:avLst/>
          </a:prstGeom>
          <a:solidFill>
            <a:srgbClr val="00A499"/>
          </a:solidFill>
          <a:ln>
            <a:noFill/>
          </a:ln>
        </p:spPr>
        <p:txBody>
          <a:bodyPr wrap="square">
            <a:spAutoFit/>
          </a:bodyPr>
          <a:lstStyle/>
          <a:p>
            <a:pPr algn="ctr"/>
            <a:r>
              <a:rPr lang="en-GB" dirty="0">
                <a:solidFill>
                  <a:schemeClr val="bg1"/>
                </a:solidFill>
              </a:rPr>
              <a:t>#00A499</a:t>
            </a:r>
          </a:p>
        </p:txBody>
      </p:sp>
    </p:spTree>
    <p:extLst>
      <p:ext uri="{BB962C8B-B14F-4D97-AF65-F5344CB8AC3E}">
        <p14:creationId xmlns:p14="http://schemas.microsoft.com/office/powerpoint/2010/main" val="39373040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48">
          <a:extLst>
            <a:ext uri="{FF2B5EF4-FFF2-40B4-BE49-F238E27FC236}">
              <a16:creationId xmlns:a16="http://schemas.microsoft.com/office/drawing/2014/main" id="{12BA7AA8-9A99-B326-516C-EE84A4AF5FDC}"/>
            </a:ext>
          </a:extLst>
        </p:cNvPr>
        <p:cNvGrpSpPr/>
        <p:nvPr/>
      </p:nvGrpSpPr>
      <p:grpSpPr>
        <a:xfrm>
          <a:off x="0" y="0"/>
          <a:ext cx="0" cy="0"/>
          <a:chOff x="0" y="0"/>
          <a:chExt cx="0" cy="0"/>
        </a:xfrm>
      </p:grpSpPr>
      <p:sp>
        <p:nvSpPr>
          <p:cNvPr id="6" name="Rectangle 5">
            <a:extLst>
              <a:ext uri="{FF2B5EF4-FFF2-40B4-BE49-F238E27FC236}">
                <a16:creationId xmlns:a16="http://schemas.microsoft.com/office/drawing/2014/main" id="{C2097CAF-9D5A-C366-6FA7-AEFCE8450BCD}"/>
              </a:ext>
            </a:extLst>
          </p:cNvPr>
          <p:cNvSpPr/>
          <p:nvPr/>
        </p:nvSpPr>
        <p:spPr>
          <a:xfrm>
            <a:off x="0" y="0"/>
            <a:ext cx="6858000" cy="6858000"/>
          </a:xfrm>
          <a:prstGeom prst="rect">
            <a:avLst/>
          </a:prstGeom>
          <a:solidFill>
            <a:schemeClr val="bg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Google Shape;28;g2e2a2ec5bec_0_82">
            <a:extLst>
              <a:ext uri="{FF2B5EF4-FFF2-40B4-BE49-F238E27FC236}">
                <a16:creationId xmlns:a16="http://schemas.microsoft.com/office/drawing/2014/main" id="{35000476-9E84-0A7B-22F6-D7D1D4DEF703}"/>
              </a:ext>
            </a:extLst>
          </p:cNvPr>
          <p:cNvSpPr txBox="1"/>
          <p:nvPr/>
        </p:nvSpPr>
        <p:spPr>
          <a:xfrm>
            <a:off x="373385" y="6165382"/>
            <a:ext cx="1845969" cy="404885"/>
          </a:xfrm>
          <a:prstGeom prst="rect">
            <a:avLst/>
          </a:prstGeom>
          <a:noFill/>
          <a:ln>
            <a:noFill/>
          </a:ln>
        </p:spPr>
        <p:txBody>
          <a:bodyPr spcFirstLastPara="1" wrap="square" lIns="63294" tIns="31638" rIns="63294" bIns="31638" anchor="t" anchorCtr="0">
            <a:spAutoFit/>
          </a:bodyPr>
          <a:lstStyle/>
          <a:p>
            <a:r>
              <a:rPr lang="en-GB" sz="1108" b="1" dirty="0">
                <a:solidFill>
                  <a:schemeClr val="dk1"/>
                </a:solidFill>
              </a:rPr>
              <a:t>National Cancer Patient Experience Survey 2024</a:t>
            </a:r>
            <a:endParaRPr sz="969" dirty="0"/>
          </a:p>
        </p:txBody>
      </p:sp>
      <p:pic>
        <p:nvPicPr>
          <p:cNvPr id="8" name="Google Shape;29;g2e2a2ec5bec_0_82">
            <a:extLst>
              <a:ext uri="{FF2B5EF4-FFF2-40B4-BE49-F238E27FC236}">
                <a16:creationId xmlns:a16="http://schemas.microsoft.com/office/drawing/2014/main" id="{7A6AED9A-1B5D-B3B9-ACF1-AA296DEAEE5F}"/>
              </a:ext>
            </a:extLst>
          </p:cNvPr>
          <p:cNvPicPr preferRelativeResize="0"/>
          <p:nvPr/>
        </p:nvPicPr>
        <p:blipFill rotWithShape="1">
          <a:blip r:embed="rId3">
            <a:alphaModFix/>
          </a:blip>
          <a:srcRect/>
          <a:stretch/>
        </p:blipFill>
        <p:spPr>
          <a:xfrm>
            <a:off x="2256585" y="1789735"/>
            <a:ext cx="804185" cy="534808"/>
          </a:xfrm>
          <a:prstGeom prst="rect">
            <a:avLst/>
          </a:prstGeom>
          <a:noFill/>
          <a:ln>
            <a:noFill/>
          </a:ln>
        </p:spPr>
      </p:pic>
      <p:pic>
        <p:nvPicPr>
          <p:cNvPr id="10" name="Google Shape;31;g2e2a2ec5bec_0_82">
            <a:extLst>
              <a:ext uri="{FF2B5EF4-FFF2-40B4-BE49-F238E27FC236}">
                <a16:creationId xmlns:a16="http://schemas.microsoft.com/office/drawing/2014/main" id="{F797A4A4-FFC7-B539-02FB-A602B70684EE}"/>
              </a:ext>
            </a:extLst>
          </p:cNvPr>
          <p:cNvPicPr preferRelativeResize="0"/>
          <p:nvPr/>
        </p:nvPicPr>
        <p:blipFill>
          <a:blip r:embed="rId4">
            <a:alphaModFix/>
          </a:blip>
          <a:stretch>
            <a:fillRect/>
          </a:stretch>
        </p:blipFill>
        <p:spPr>
          <a:xfrm>
            <a:off x="437873" y="5746286"/>
            <a:ext cx="952608" cy="385761"/>
          </a:xfrm>
          <a:prstGeom prst="rect">
            <a:avLst/>
          </a:prstGeom>
          <a:noFill/>
          <a:ln>
            <a:noFill/>
          </a:ln>
        </p:spPr>
      </p:pic>
      <p:pic>
        <p:nvPicPr>
          <p:cNvPr id="19" name="Google Shape;158;p6">
            <a:extLst>
              <a:ext uri="{FF2B5EF4-FFF2-40B4-BE49-F238E27FC236}">
                <a16:creationId xmlns:a16="http://schemas.microsoft.com/office/drawing/2014/main" id="{667F8DFF-A2F8-9DE9-CCA2-17C3C8328ED7}"/>
              </a:ext>
            </a:extLst>
          </p:cNvPr>
          <p:cNvPicPr preferRelativeResize="0"/>
          <p:nvPr/>
        </p:nvPicPr>
        <p:blipFill rotWithShape="1">
          <a:blip r:embed="rId5">
            <a:alphaModFix/>
          </a:blip>
          <a:srcRect/>
          <a:stretch/>
        </p:blipFill>
        <p:spPr>
          <a:xfrm>
            <a:off x="4752975" y="5746286"/>
            <a:ext cx="1731640" cy="796546"/>
          </a:xfrm>
          <a:prstGeom prst="rect">
            <a:avLst/>
          </a:prstGeom>
          <a:noFill/>
          <a:ln>
            <a:noFill/>
          </a:ln>
        </p:spPr>
      </p:pic>
      <p:sp>
        <p:nvSpPr>
          <p:cNvPr id="2" name="Rectangle: Rounded Corners 1">
            <a:extLst>
              <a:ext uri="{FF2B5EF4-FFF2-40B4-BE49-F238E27FC236}">
                <a16:creationId xmlns:a16="http://schemas.microsoft.com/office/drawing/2014/main" id="{765FE96D-AFE5-9012-6461-E1A6903815C3}"/>
              </a:ext>
            </a:extLst>
          </p:cNvPr>
          <p:cNvSpPr/>
          <p:nvPr/>
        </p:nvSpPr>
        <p:spPr>
          <a:xfrm>
            <a:off x="923702" y="390795"/>
            <a:ext cx="5040000" cy="5040000"/>
          </a:xfrm>
          <a:prstGeom prst="roundRect">
            <a:avLst>
              <a:gd name="adj" fmla="val 11186"/>
            </a:avLst>
          </a:prstGeom>
          <a:solidFill>
            <a:schemeClr val="accent3"/>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3" name="Google Shape;39;g2e2a2ec5bec_0_82">
            <a:extLst>
              <a:ext uri="{FF2B5EF4-FFF2-40B4-BE49-F238E27FC236}">
                <a16:creationId xmlns:a16="http://schemas.microsoft.com/office/drawing/2014/main" id="{DE5FBE27-BBC7-5621-3796-A14F0282A9EC}"/>
              </a:ext>
            </a:extLst>
          </p:cNvPr>
          <p:cNvPicPr preferRelativeResize="0"/>
          <p:nvPr/>
        </p:nvPicPr>
        <p:blipFill>
          <a:blip r:embed="rId6">
            <a:alphaModFix/>
          </a:blip>
          <a:stretch>
            <a:fillRect/>
          </a:stretch>
        </p:blipFill>
        <p:spPr>
          <a:xfrm>
            <a:off x="4267200" y="2910795"/>
            <a:ext cx="1975901" cy="2596686"/>
          </a:xfrm>
          <a:prstGeom prst="rect">
            <a:avLst/>
          </a:prstGeom>
          <a:noFill/>
          <a:ln>
            <a:noFill/>
          </a:ln>
        </p:spPr>
      </p:pic>
      <p:sp>
        <p:nvSpPr>
          <p:cNvPr id="4" name="Google Shape;173;p6">
            <a:extLst>
              <a:ext uri="{FF2B5EF4-FFF2-40B4-BE49-F238E27FC236}">
                <a16:creationId xmlns:a16="http://schemas.microsoft.com/office/drawing/2014/main" id="{6596943C-F9B3-F838-ACCD-30972FAE2188}"/>
              </a:ext>
            </a:extLst>
          </p:cNvPr>
          <p:cNvSpPr txBox="1"/>
          <p:nvPr/>
        </p:nvSpPr>
        <p:spPr>
          <a:xfrm>
            <a:off x="1466270" y="754604"/>
            <a:ext cx="2959426" cy="13233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GB" sz="8000" b="1" dirty="0">
                <a:solidFill>
                  <a:schemeClr val="lt1"/>
                </a:solidFill>
                <a:latin typeface="Arial"/>
                <a:ea typeface="Arial"/>
                <a:cs typeface="Arial"/>
                <a:sym typeface="Arial"/>
              </a:rPr>
              <a:t>XX%</a:t>
            </a:r>
            <a:endParaRPr sz="8000" dirty="0"/>
          </a:p>
        </p:txBody>
      </p:sp>
      <p:sp>
        <p:nvSpPr>
          <p:cNvPr id="5" name="Google Shape;174;p6">
            <a:extLst>
              <a:ext uri="{FF2B5EF4-FFF2-40B4-BE49-F238E27FC236}">
                <a16:creationId xmlns:a16="http://schemas.microsoft.com/office/drawing/2014/main" id="{FA9298A7-8C7C-FC9B-87AB-A542C76DBFF7}"/>
              </a:ext>
            </a:extLst>
          </p:cNvPr>
          <p:cNvSpPr txBox="1"/>
          <p:nvPr/>
        </p:nvSpPr>
        <p:spPr>
          <a:xfrm>
            <a:off x="1466270" y="2057139"/>
            <a:ext cx="2692696" cy="2677616"/>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GB" sz="2800" dirty="0">
                <a:solidFill>
                  <a:schemeClr val="lt1"/>
                </a:solidFill>
                <a:latin typeface="Arial"/>
                <a:ea typeface="Arial"/>
                <a:cs typeface="Arial"/>
                <a:sym typeface="Arial"/>
              </a:rPr>
              <a:t>Text for the question goes here. Text for the question goes here. </a:t>
            </a:r>
            <a:endParaRPr sz="2800" dirty="0">
              <a:solidFill>
                <a:schemeClr val="lt1"/>
              </a:solidFill>
              <a:latin typeface="Arial"/>
              <a:ea typeface="Arial"/>
              <a:cs typeface="Arial"/>
              <a:sym typeface="Arial"/>
            </a:endParaRPr>
          </a:p>
          <a:p>
            <a:pPr marL="0" marR="0" lvl="0" indent="0" algn="l" rtl="0">
              <a:spcBef>
                <a:spcPts val="0"/>
              </a:spcBef>
              <a:spcAft>
                <a:spcPts val="0"/>
              </a:spcAft>
              <a:buNone/>
            </a:pPr>
            <a:endParaRPr sz="2800" dirty="0">
              <a:solidFill>
                <a:schemeClr val="lt1"/>
              </a:solidFill>
              <a:latin typeface="Arial"/>
              <a:ea typeface="Arial"/>
              <a:cs typeface="Arial"/>
              <a:sym typeface="Arial"/>
            </a:endParaRPr>
          </a:p>
        </p:txBody>
      </p:sp>
    </p:spTree>
    <p:extLst>
      <p:ext uri="{BB962C8B-B14F-4D97-AF65-F5344CB8AC3E}">
        <p14:creationId xmlns:p14="http://schemas.microsoft.com/office/powerpoint/2010/main" val="3977845795"/>
      </p:ext>
    </p:extLst>
  </p:cSld>
  <p:clrMapOvr>
    <a:masterClrMapping/>
  </p:clrMapOvr>
</p:sld>
</file>

<file path=ppt/theme/theme1.xml><?xml version="1.0" encoding="utf-8"?>
<a:theme xmlns:a="http://schemas.openxmlformats.org/drawingml/2006/main" name="Office Theme">
  <a:themeElements>
    <a:clrScheme name="CPES">
      <a:dk1>
        <a:srgbClr val="000000"/>
      </a:dk1>
      <a:lt1>
        <a:srgbClr val="FFFFFF"/>
      </a:lt1>
      <a:dk2>
        <a:srgbClr val="44546A"/>
      </a:dk2>
      <a:lt2>
        <a:srgbClr val="E7E6E6"/>
      </a:lt2>
      <a:accent1>
        <a:srgbClr val="D63297"/>
      </a:accent1>
      <a:accent2>
        <a:srgbClr val="AE2573"/>
      </a:accent2>
      <a:accent3>
        <a:srgbClr val="0C48A8"/>
      </a:accent3>
      <a:accent4>
        <a:srgbClr val="005EB8"/>
      </a:accent4>
      <a:accent5>
        <a:srgbClr val="FFB81C"/>
      </a:accent5>
      <a:accent6>
        <a:srgbClr val="330072"/>
      </a:accent6>
      <a:hlink>
        <a:srgbClr val="1D0144"/>
      </a:hlink>
      <a:folHlink>
        <a:srgbClr val="18A3F8"/>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ip_UnifiedCompliancePolicyUIAction xmlns="c143a6c5-5942-4b69-8d61-fb579588568f" xsi:nil="true"/>
    <lcf76f155ced4ddcb4097134ff3c332f xmlns="57b21b79-5d32-4c3c-9402-b397da5c7a71">
      <Terms xmlns="http://schemas.microsoft.com/office/infopath/2007/PartnerControls"/>
    </lcf76f155ced4ddcb4097134ff3c332f>
    <_ip_UnifiedCompliancePolicyProperties xmlns="c143a6c5-5942-4b69-8d61-fb579588568f" xsi:nil="true"/>
    <TaxCatchAll xmlns="c143a6c5-5942-4b69-8d61-fb579588568f" xsi:nil="true"/>
    <Review_x0020_Date xmlns="57b21b79-5d32-4c3c-9402-b397da5c7a71"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9A0D5C941DA44A4289EAC03B9F7A23C3" ma:contentTypeVersion="18" ma:contentTypeDescription="Create a new document." ma:contentTypeScope="" ma:versionID="fd2f9986d1578b421631c454bba84e3d">
  <xsd:schema xmlns:xsd="http://www.w3.org/2001/XMLSchema" xmlns:xs="http://www.w3.org/2001/XMLSchema" xmlns:p="http://schemas.microsoft.com/office/2006/metadata/properties" xmlns:ns2="57b21b79-5d32-4c3c-9402-b397da5c7a71" xmlns:ns3="c143a6c5-5942-4b69-8d61-fb579588568f" targetNamespace="http://schemas.microsoft.com/office/2006/metadata/properties" ma:root="true" ma:fieldsID="de0fa3d741f3e28dd8265293ce6f65a5" ns2:_="" ns3:_="">
    <xsd:import namespace="57b21b79-5d32-4c3c-9402-b397da5c7a71"/>
    <xsd:import namespace="c143a6c5-5942-4b69-8d61-fb579588568f"/>
    <xsd:element name="properties">
      <xsd:complexType>
        <xsd:sequence>
          <xsd:element name="documentManagement">
            <xsd:complexType>
              <xsd:all>
                <xsd:element ref="ns2:Review_x0020_Date" minOccurs="0"/>
                <xsd:element ref="ns2:MediaServiceMetadata" minOccurs="0"/>
                <xsd:element ref="ns2:MediaServiceFastMetadata" minOccurs="0"/>
                <xsd:element ref="ns2:MediaServiceSearchProperties" minOccurs="0"/>
                <xsd:element ref="ns2:MediaServiceDateTaken" minOccurs="0"/>
                <xsd:element ref="ns2:MediaServiceObjectDetectorVersions" minOccurs="0"/>
                <xsd:element ref="ns2:MediaServiceGenerationTime" minOccurs="0"/>
                <xsd:element ref="ns2:MediaServiceEventHashCode" minOccurs="0"/>
                <xsd:element ref="ns2:MediaLengthInSeconds" minOccurs="0"/>
                <xsd:element ref="ns3:_ip_UnifiedCompliancePolicyProperties" minOccurs="0"/>
                <xsd:element ref="ns3:_ip_UnifiedCompliancePolicyUIAction" minOccurs="0"/>
                <xsd:element ref="ns2:MediaServiceLocation" minOccurs="0"/>
                <xsd:element ref="ns2:lcf76f155ced4ddcb4097134ff3c332f" minOccurs="0"/>
                <xsd:element ref="ns3:TaxCatchAll" minOccurs="0"/>
                <xsd:element ref="ns2: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7b21b79-5d32-4c3c-9402-b397da5c7a71" elementFormDefault="qualified">
    <xsd:import namespace="http://schemas.microsoft.com/office/2006/documentManagement/types"/>
    <xsd:import namespace="http://schemas.microsoft.com/office/infopath/2007/PartnerControls"/>
    <xsd:element name="Review_x0020_Date" ma:index="5" nillable="true" ma:displayName="Review date" ma:indexed="true" ma:internalName="Review_x0020_Date" ma:readOnly="false">
      <xsd:simpleType>
        <xsd:restriction base="dms:Text"/>
      </xsd:simpleType>
    </xsd:element>
    <xsd:element name="MediaServiceMetadata" ma:index="9" nillable="true" ma:displayName="MediaServiceMetadata" ma:hidden="true" ma:internalName="MediaServiceMetadata" ma:readOnly="true">
      <xsd:simpleType>
        <xsd:restriction base="dms:Note"/>
      </xsd:simpleType>
    </xsd:element>
    <xsd:element name="MediaServiceFastMetadata" ma:index="10" nillable="true" ma:displayName="MediaServiceFastMetadata" ma:hidden="true" ma:internalName="MediaServiceFastMetadata" ma:readOnly="true">
      <xsd:simpleType>
        <xsd:restriction base="dms:Note"/>
      </xsd:simpleType>
    </xsd:element>
    <xsd:element name="MediaServiceSearchProperties" ma:index="11" nillable="true" ma:displayName="MediaServiceSearchProperties" ma:hidden="true" ma:internalName="MediaServiceSearchProperties" ma:readOnly="true">
      <xsd:simpleType>
        <xsd:restriction base="dms:Note"/>
      </xsd:simpleType>
    </xsd:element>
    <xsd:element name="MediaServiceDateTaken" ma:index="12" nillable="true" ma:displayName="MediaServiceDateTaken" ma:hidden="true" ma:indexed="true" ma:internalName="MediaServiceDateTaken" ma:readOnly="true">
      <xsd:simpleType>
        <xsd:restriction base="dms:Text"/>
      </xsd:simpleType>
    </xsd:element>
    <xsd:element name="MediaServiceObjectDetectorVersions" ma:index="13" nillable="true" ma:displayName="MediaServiceObjectDetectorVersions" ma:hidden="true" ma:indexed="true" ma:internalName="MediaServiceObjectDetectorVersions"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LengthInSeconds" ma:index="16" nillable="true" ma:displayName="MediaLengthInSeconds" ma:hidden="true" ma:internalName="MediaLengthInSeconds" ma:readOnly="true">
      <xsd:simpleType>
        <xsd:restriction base="dms:Unknown"/>
      </xsd:simpleType>
    </xsd:element>
    <xsd:element name="MediaServiceLocation" ma:index="19" nillable="true" ma:displayName="Location" ma:description="" ma:indexed="true" ma:internalName="MediaServiceLocation" ma:readOnly="true">
      <xsd:simpleType>
        <xsd:restriction base="dms:Text"/>
      </xsd:simpleType>
    </xsd:element>
    <xsd:element name="lcf76f155ced4ddcb4097134ff3c332f" ma:index="21" nillable="true" ma:taxonomy="true" ma:internalName="lcf76f155ced4ddcb4097134ff3c332f" ma:taxonomyFieldName="MediaServiceImageTags" ma:displayName="Image Tags" ma:readOnly="false" ma:fieldId="{5cf76f15-5ced-4ddc-b409-7134ff3c332f}" ma:taxonomyMulti="true" ma:sspId="2c8d5fda-b97d-42c6-97e2-f76465e161c0" ma:termSetId="09814cd3-568e-fe90-9814-8d621ff8fb84" ma:anchorId="fba54fb3-c3e1-fe81-a776-ca4b69148c4d" ma:open="true" ma:isKeyword="false">
      <xsd:complexType>
        <xsd:sequence>
          <xsd:element ref="pc:Terms" minOccurs="0" maxOccurs="1"/>
        </xsd:sequence>
      </xsd:complexType>
    </xsd:element>
    <xsd:element name="MediaServiceOCR" ma:index="23"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c143a6c5-5942-4b69-8d61-fb579588568f" elementFormDefault="qualified">
    <xsd:import namespace="http://schemas.microsoft.com/office/2006/documentManagement/types"/>
    <xsd:import namespace="http://schemas.microsoft.com/office/infopath/2007/PartnerControls"/>
    <xsd:element name="_ip_UnifiedCompliancePolicyProperties" ma:index="17" nillable="true" ma:displayName="Unified Compliance Policy Properties" ma:internalName="_ip_UnifiedCompliancePolicyProperties" ma:readOnly="false">
      <xsd:simpleType>
        <xsd:restriction base="dms:Note"/>
      </xsd:simpleType>
    </xsd:element>
    <xsd:element name="_ip_UnifiedCompliancePolicyUIAction" ma:index="18" nillable="true" ma:displayName="Unified Compliance Policy UI Action" ma:hidden="true" ma:internalName="_ip_UnifiedCompliancePolicyUIAction" ma:readOnly="false">
      <xsd:simpleType>
        <xsd:restriction base="dms:Text"/>
      </xsd:simpleType>
    </xsd:element>
    <xsd:element name="TaxCatchAll" ma:index="22" nillable="true" ma:displayName="Taxonomy Catch All Column" ma:hidden="true" ma:list="{23485952-f129-4676-b957-701bc6918852}" ma:internalName="TaxCatchAll" ma:showField="CatchAllData" ma:web="c143a6c5-5942-4b69-8d61-fb579588568f">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7"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637161A7-D29A-43C9-A17E-ADC70F28475B}">
  <ds:schemaRefs>
    <ds:schemaRef ds:uri="http://schemas.microsoft.com/office/2006/metadata/properties"/>
    <ds:schemaRef ds:uri="http://purl.org/dc/terms/"/>
    <ds:schemaRef ds:uri="http://www.w3.org/XML/1998/namespace"/>
    <ds:schemaRef ds:uri="http://purl.org/dc/dcmitype/"/>
    <ds:schemaRef ds:uri="57b21b79-5d32-4c3c-9402-b397da5c7a71"/>
    <ds:schemaRef ds:uri="http://purl.org/dc/elements/1.1/"/>
    <ds:schemaRef ds:uri="http://schemas.microsoft.com/office/2006/documentManagement/types"/>
    <ds:schemaRef ds:uri="http://schemas.microsoft.com/office/infopath/2007/PartnerControls"/>
    <ds:schemaRef ds:uri="http://schemas.openxmlformats.org/package/2006/metadata/core-properties"/>
    <ds:schemaRef ds:uri="c143a6c5-5942-4b69-8d61-fb579588568f"/>
  </ds:schemaRefs>
</ds:datastoreItem>
</file>

<file path=customXml/itemProps2.xml><?xml version="1.0" encoding="utf-8"?>
<ds:datastoreItem xmlns:ds="http://schemas.openxmlformats.org/officeDocument/2006/customXml" ds:itemID="{ED66C00D-C00F-422C-AABF-9F8582AA8D82}">
  <ds:schemaRefs>
    <ds:schemaRef ds:uri="http://schemas.microsoft.com/sharepoint/v3/contenttype/forms"/>
  </ds:schemaRefs>
</ds:datastoreItem>
</file>

<file path=customXml/itemProps3.xml><?xml version="1.0" encoding="utf-8"?>
<ds:datastoreItem xmlns:ds="http://schemas.openxmlformats.org/officeDocument/2006/customXml" ds:itemID="{D62804CD-692C-421B-88F7-51BE368AA6A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7b21b79-5d32-4c3c-9402-b397da5c7a71"/>
    <ds:schemaRef ds:uri="c143a6c5-5942-4b69-8d61-fb579588568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Metadata/LabelInfo.xml><?xml version="1.0" encoding="utf-8"?>
<clbl:labelList xmlns:clbl="http://schemas.microsoft.com/office/2020/mipLabelMetadata">
  <clbl:label id="{37c354b2-85b0-47f5-b222-07b48d774ee3}" enabled="0" method="" siteId="{37c354b2-85b0-47f5-b222-07b48d774ee3}" removed="1"/>
</clbl:labelList>
</file>

<file path=docProps/app.xml><?xml version="1.0" encoding="utf-8"?>
<Properties xmlns="http://schemas.openxmlformats.org/officeDocument/2006/extended-properties" xmlns:vt="http://schemas.openxmlformats.org/officeDocument/2006/docPropsVTypes">
  <TotalTime>1</TotalTime>
  <Words>241</Words>
  <Application>Microsoft Office PowerPoint</Application>
  <PresentationFormat>Custom</PresentationFormat>
  <Paragraphs>26</Paragraphs>
  <Slides>3</Slides>
  <Notes>3</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3</vt:i4>
      </vt:variant>
    </vt:vector>
  </HeadingPairs>
  <TitlesOfParts>
    <vt:vector size="6" baseType="lpstr">
      <vt:lpstr>Arial</vt:lpstr>
      <vt:lpstr>Calibri</vt:lpstr>
      <vt:lpstr>Office Theme</vt:lpstr>
      <vt:lpstr>NCPES social card template instructions</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CPES infographic instructions</dc:title>
  <dc:creator>Jenny King</dc:creator>
  <cp:lastModifiedBy>Caroline Hancock</cp:lastModifiedBy>
  <cp:revision>11</cp:revision>
  <dcterms:created xsi:type="dcterms:W3CDTF">2023-07-31T08:51:03Z</dcterms:created>
  <dcterms:modified xsi:type="dcterms:W3CDTF">2025-07-23T14:11:21Z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0x0101009A0D5C941DA44A4289EAC03B9F7A23C3</vt:lpwstr>
  </property>
  <property fmtid="{D5CDD505-2E9C-101B-9397-08002B2CF9AE}" pid="3" name="MediaServiceImageTags">
    <vt:lpwstr/>
  </property>
</Properties>
</file>