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8.8402400000000006E-2</c:v>
                </c:pt>
                <c:pt idx="1">
                  <c:v>5.57362E-2</c:v>
                </c:pt>
                <c:pt idx="2">
                  <c:v>5.6360800000000003E-2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6.8738099999999996E-2</c:v>
                </c:pt>
                <c:pt idx="1">
                  <c:v>0.1027034</c:v>
                </c:pt>
                <c:pt idx="2">
                  <c:v>4.5754400000000001E-2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5.1001100000000001E-2</c:v>
                </c:pt>
                <c:pt idx="1">
                  <c:v>0.1023993</c:v>
                </c:pt>
                <c:pt idx="2">
                  <c:v>1.9966999999999999E-2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0.87645720000000005</c:v>
                </c:pt>
                <c:pt idx="1">
                  <c:v>0.89527299999999999</c:v>
                </c:pt>
                <c:pt idx="2">
                  <c:v>0.96702279999999996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5.3894200000000003E-2</c:v>
                </c:pt>
                <c:pt idx="1">
                  <c:v>7.8968800000000006E-2</c:v>
                </c:pt>
                <c:pt idx="2">
                  <c:v>3.4323699999999999E-2</c:v>
                </c:pt>
                <c:pt idx="3">
                  <c:v>0.18122269999999999</c:v>
                </c:pt>
                <c:pt idx="4">
                  <c:v>9.8145099999999999E-2</c:v>
                </c:pt>
                <c:pt idx="5">
                  <c:v>0.15337419999999999</c:v>
                </c:pt>
                <c:pt idx="6">
                  <c:v>8.4446900000000005E-2</c:v>
                </c:pt>
                <c:pt idx="7">
                  <c:v>6.2764600000000004E-2</c:v>
                </c:pt>
                <c:pt idx="8">
                  <c:v>0.1314255</c:v>
                </c:pt>
                <c:pt idx="9">
                  <c:v>7.5403200000000004E-2</c:v>
                </c:pt>
                <c:pt idx="10">
                  <c:v>0.1270106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7.8148800000000004E-2</c:v>
                </c:pt>
                <c:pt idx="1">
                  <c:v>9.1331499999999996E-2</c:v>
                </c:pt>
                <c:pt idx="2">
                  <c:v>0.1193613</c:v>
                </c:pt>
                <c:pt idx="3">
                  <c:v>0.1815947</c:v>
                </c:pt>
                <c:pt idx="4">
                  <c:v>0.20775450000000001</c:v>
                </c:pt>
                <c:pt idx="5">
                  <c:v>8.9415800000000004E-2</c:v>
                </c:pt>
                <c:pt idx="6">
                  <c:v>0.10053479999999999</c:v>
                </c:pt>
                <c:pt idx="7">
                  <c:v>0.1372765</c:v>
                </c:pt>
                <c:pt idx="8">
                  <c:v>0.19291759999999999</c:v>
                </c:pt>
                <c:pt idx="9">
                  <c:v>0.2185059</c:v>
                </c:pt>
                <c:pt idx="10">
                  <c:v>0.14687420000000001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5.92185E-2</c:v>
                </c:pt>
                <c:pt idx="1">
                  <c:v>5.9999200000000003E-2</c:v>
                </c:pt>
                <c:pt idx="2">
                  <c:v>2.9824E-2</c:v>
                </c:pt>
                <c:pt idx="3">
                  <c:v>6.0018599999999998E-2</c:v>
                </c:pt>
                <c:pt idx="4">
                  <c:v>5.6755300000000002E-2</c:v>
                </c:pt>
                <c:pt idx="5">
                  <c:v>8.71479E-2</c:v>
                </c:pt>
                <c:pt idx="6">
                  <c:v>6.4862699999999995E-2</c:v>
                </c:pt>
                <c:pt idx="7">
                  <c:v>8.4949700000000003E-2</c:v>
                </c:pt>
                <c:pt idx="8">
                  <c:v>8.8396500000000003E-2</c:v>
                </c:pt>
                <c:pt idx="9">
                  <c:v>8.3111199999999996E-2</c:v>
                </c:pt>
                <c:pt idx="10">
                  <c:v>8.1824300000000003E-2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0.91028050000000005</c:v>
                </c:pt>
                <c:pt idx="1">
                  <c:v>0.90044630000000003</c:v>
                </c:pt>
                <c:pt idx="2">
                  <c:v>0.9175778</c:v>
                </c:pt>
                <c:pt idx="3">
                  <c:v>0.70649649999999997</c:v>
                </c:pt>
                <c:pt idx="4">
                  <c:v>0.86432799999999999</c:v>
                </c:pt>
                <c:pt idx="5">
                  <c:v>0.86767329999999998</c:v>
                </c:pt>
                <c:pt idx="6">
                  <c:v>0.81406449999999997</c:v>
                </c:pt>
                <c:pt idx="7">
                  <c:v>0.81876899999999997</c:v>
                </c:pt>
                <c:pt idx="8">
                  <c:v>0.74311340000000004</c:v>
                </c:pt>
                <c:pt idx="9">
                  <c:v>0.82025190000000003</c:v>
                </c:pt>
                <c:pt idx="10">
                  <c:v>0.87082150000000003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4.4723899999999997E-2</c:v>
                </c:pt>
                <c:pt idx="1">
                  <c:v>8.9169700000000005E-2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0.10381170000000001</c:v>
                </c:pt>
                <c:pt idx="1">
                  <c:v>0.1002432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3.9638100000000002E-2</c:v>
                </c:pt>
                <c:pt idx="1">
                  <c:v>4.1978099999999997E-2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0.85535749999999999</c:v>
                </c:pt>
                <c:pt idx="1">
                  <c:v>0.84858310000000003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0.37666290000000002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0.37565739999999997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0.17562340000000001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8.9481970000000004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4.3196699999999998E-2</c:v>
                </c:pt>
                <c:pt idx="1">
                  <c:v>0.10124370000000001</c:v>
                </c:pt>
                <c:pt idx="2">
                  <c:v>0.10249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5.9015100000000001E-2</c:v>
                </c:pt>
                <c:pt idx="1">
                  <c:v>8.0757899999999994E-2</c:v>
                </c:pt>
                <c:pt idx="2">
                  <c:v>0.205374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3.6303700000000001E-2</c:v>
                </c:pt>
                <c:pt idx="1">
                  <c:v>6.2566200000000002E-2</c:v>
                </c:pt>
                <c:pt idx="2">
                  <c:v>0.21539050000000001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0.90080269999999996</c:v>
                </c:pt>
                <c:pt idx="1">
                  <c:v>0.87535220000000002</c:v>
                </c:pt>
                <c:pt idx="2">
                  <c:v>0.40909600000000002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6.7571800000000001E-2</c:v>
                </c:pt>
                <c:pt idx="1">
                  <c:v>0.15441240000000001</c:v>
                </c:pt>
                <c:pt idx="2">
                  <c:v>0.1028979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0.18693380000000001</c:v>
                </c:pt>
                <c:pt idx="1">
                  <c:v>0.12346020000000001</c:v>
                </c:pt>
                <c:pt idx="2">
                  <c:v>0.1204788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7.5920600000000005E-2</c:v>
                </c:pt>
                <c:pt idx="1">
                  <c:v>5.0901200000000001E-2</c:v>
                </c:pt>
                <c:pt idx="2">
                  <c:v>8.7118600000000004E-2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0.26464460000000001</c:v>
                </c:pt>
                <c:pt idx="1">
                  <c:v>0.76828940000000001</c:v>
                </c:pt>
                <c:pt idx="2">
                  <c:v>0.66828690000000002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0.1415498</c:v>
                </c:pt>
                <c:pt idx="1">
                  <c:v>7.42974E-2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0.13183429999999999</c:v>
                </c:pt>
                <c:pt idx="1">
                  <c:v>8.7280200000000002E-2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5.4132E-2</c:v>
                </c:pt>
                <c:pt idx="1">
                  <c:v>0.14192340000000001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0.46225699999999997</c:v>
                </c:pt>
                <c:pt idx="1">
                  <c:v>0.23594560000000001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6.5506999999999996E-2</c:v>
                </c:pt>
                <c:pt idx="1">
                  <c:v>0.1186005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0.12850010000000001</c:v>
                </c:pt>
                <c:pt idx="1">
                  <c:v>0.1766528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6.5457199999999993E-2</c:v>
                </c:pt>
                <c:pt idx="1">
                  <c:v>0.12234059999999999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0.59013700000000002</c:v>
                </c:pt>
                <c:pt idx="1">
                  <c:v>0.49531960000000003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0.79254080000000005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0.83514100000000002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0.80270269999999999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0.8016529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0.82476640000000001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0.82900430000000003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0.85054350000000001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0.83471070000000003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0.92326730000000001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0.92688680000000001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0.94827589999999995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0.92625369999999996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7.6770099999999994E-2</c:v>
                </c:pt>
                <c:pt idx="1">
                  <c:v>0.21308759999999999</c:v>
                </c:pt>
                <c:pt idx="2">
                  <c:v>0.21778529999999999</c:v>
                </c:pt>
                <c:pt idx="3">
                  <c:v>0.28189839999999999</c:v>
                </c:pt>
                <c:pt idx="4">
                  <c:v>3.9261600000000001E-2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7.7672400000000003E-2</c:v>
                </c:pt>
                <c:pt idx="1">
                  <c:v>8.4973000000000007E-2</c:v>
                </c:pt>
                <c:pt idx="2">
                  <c:v>8.2772999999999999E-2</c:v>
                </c:pt>
                <c:pt idx="3">
                  <c:v>6.8342600000000003E-2</c:v>
                </c:pt>
                <c:pt idx="4">
                  <c:v>7.5168200000000004E-2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7.5199699999999994E-2</c:v>
                </c:pt>
                <c:pt idx="1">
                  <c:v>7.0514999999999994E-2</c:v>
                </c:pt>
                <c:pt idx="2">
                  <c:v>5.1858799999999997E-2</c:v>
                </c:pt>
                <c:pt idx="3">
                  <c:v>3.9751599999999998E-2</c:v>
                </c:pt>
                <c:pt idx="4">
                  <c:v>3.8223699999999999E-2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0.77193599999999996</c:v>
                </c:pt>
                <c:pt idx="1">
                  <c:v>0.71555999999999997</c:v>
                </c:pt>
                <c:pt idx="2">
                  <c:v>0.73946959999999995</c:v>
                </c:pt>
                <c:pt idx="3">
                  <c:v>0.80539810000000001</c:v>
                </c:pt>
                <c:pt idx="4">
                  <c:v>0.85467360000000003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0.61006289999999996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0.63017749999999995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0.68055560000000004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0.66141729999999999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0.73493980000000003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0.77911649999999999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0.76712329999999995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0.77401129999999996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0.7100592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0.7126654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0.73242629999999997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0.75124380000000002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0.68972330000000004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0.68490569999999995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0.72171949999999996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0.72932330000000001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0.6505263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0.65314399999999995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0.77912619999999999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0.78756479999999995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0.91569089999999997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0.91558439999999996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0.95342470000000001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0.75348839999999995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0.76906319999999995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0.80323449999999996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0.79945049999999995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0.95792080000000002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0.96933959999999997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0.97150999999999998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0.96677740000000001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0.8976982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0.87804879999999996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0.91066279999999999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0.89860139999999999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0.88295690000000004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0.86470590000000003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0.87971699999999997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0.87798410000000005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5.3686499999999998E-2</c:v>
                </c:pt>
                <c:pt idx="1">
                  <c:v>0.14405699999999999</c:v>
                </c:pt>
                <c:pt idx="2">
                  <c:v>0.21295059999999999</c:v>
                </c:pt>
                <c:pt idx="3">
                  <c:v>0.12498090000000001</c:v>
                </c:pt>
                <c:pt idx="4">
                  <c:v>1.9084899999999998E-2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5.57939E-2</c:v>
                </c:pt>
                <c:pt idx="1">
                  <c:v>7.6516899999999999E-2</c:v>
                </c:pt>
                <c:pt idx="2">
                  <c:v>8.5911500000000002E-2</c:v>
                </c:pt>
                <c:pt idx="3">
                  <c:v>8.6945300000000003E-2</c:v>
                </c:pt>
                <c:pt idx="4">
                  <c:v>4.6455400000000001E-2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4.6282499999999997E-2</c:v>
                </c:pt>
                <c:pt idx="1">
                  <c:v>0.1275435</c:v>
                </c:pt>
                <c:pt idx="2">
                  <c:v>0.10963820000000001</c:v>
                </c:pt>
                <c:pt idx="3">
                  <c:v>5.4272500000000001E-2</c:v>
                </c:pt>
                <c:pt idx="4">
                  <c:v>3.09725E-2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0.92501940000000005</c:v>
                </c:pt>
                <c:pt idx="1">
                  <c:v>0.82793450000000002</c:v>
                </c:pt>
                <c:pt idx="2">
                  <c:v>0.79533600000000004</c:v>
                </c:pt>
                <c:pt idx="3">
                  <c:v>0.78748530000000005</c:v>
                </c:pt>
                <c:pt idx="4">
                  <c:v>0.94966430000000002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0.80725619999999998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0.80252100000000004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0.85175199999999995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0.76587300000000003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0.79017009999999999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0.79498860000000005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0.81704259999999995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0.70776260000000002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0.71035939999999997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0.75443039999999995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0.74785100000000004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0.56378600000000001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0.57004829999999995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0.71844660000000005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0.77367209999999997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0.82198950000000004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0.83040939999999996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0.78514059999999997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0.79349899999999995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0.82086170000000003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0.79596979999999995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0.81567800000000001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0.83507310000000001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0.84123219999999999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0.87533159999999999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0.68679250000000003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0.69892469999999995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0.74399999999999999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0.671875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0.79838710000000002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0.81050230000000001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0.76010100000000003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0.87969920000000001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0.89952149999999997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0.88659790000000005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0.92625369999999996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7.4250999999999996E-3</c:v>
                </c:pt>
                <c:pt idx="1">
                  <c:v>0.1256555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0.1208545</c:v>
                </c:pt>
                <c:pt idx="1">
                  <c:v>0.1159177</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0.11012669999999999</c:v>
                </c:pt>
                <c:pt idx="1">
                  <c:v>0.13802210000000001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0.7472702</c:v>
                </c:pt>
                <c:pt idx="1">
                  <c:v>0.64283869999999999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0.98895029999999995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0.9949749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0.98404259999999999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0.98245610000000005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0.93442619999999998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0.9604743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0.93953489999999995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0.67010309999999995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0.63829789999999997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0.68387100000000001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0.66025639999999997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0.74129350000000005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0.680203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0.78289470000000005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0.75301200000000001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0.71014489999999997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0.67512689999999997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0.75159240000000005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0.61963190000000001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0.67549669999999995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0.73809519999999995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0.77884620000000004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0.78712870000000001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0.78616350000000002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0.88016530000000004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0.89019610000000005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0.91351349999999998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0.91479820000000001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0.82405349999999999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0.83849560000000001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0.84653469999999997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0.85100290000000001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0.88383840000000002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0.83673470000000005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0.85443040000000003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9.0469499999999994E-2</c:v>
                </c:pt>
                <c:pt idx="1">
                  <c:v>0.1205089</c:v>
                </c:pt>
                <c:pt idx="2">
                  <c:v>8.4256999999999999E-2</c:v>
                </c:pt>
                <c:pt idx="3">
                  <c:v>0.14057430000000001</c:v>
                </c:pt>
                <c:pt idx="4">
                  <c:v>0.1766269</c:v>
                </c:pt>
                <c:pt idx="5">
                  <c:v>9.6932199999999996E-2</c:v>
                </c:pt>
                <c:pt idx="6">
                  <c:v>3.9672100000000002E-2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0.1353655</c:v>
                </c:pt>
                <c:pt idx="1">
                  <c:v>0.15638150000000001</c:v>
                </c:pt>
                <c:pt idx="2">
                  <c:v>0.1381597</c:v>
                </c:pt>
                <c:pt idx="3">
                  <c:v>0.133604</c:v>
                </c:pt>
                <c:pt idx="4">
                  <c:v>0.1531894</c:v>
                </c:pt>
                <c:pt idx="5">
                  <c:v>0.12226239999999999</c:v>
                </c:pt>
                <c:pt idx="6">
                  <c:v>9.7926100000000002E-2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0.10997949999999999</c:v>
                </c:pt>
                <c:pt idx="1">
                  <c:v>0.117821</c:v>
                </c:pt>
                <c:pt idx="2">
                  <c:v>0.18209429999999999</c:v>
                </c:pt>
                <c:pt idx="3">
                  <c:v>0.16544890000000001</c:v>
                </c:pt>
                <c:pt idx="4">
                  <c:v>0.14479829999999999</c:v>
                </c:pt>
                <c:pt idx="5">
                  <c:v>9.5796800000000001E-2</c:v>
                </c:pt>
                <c:pt idx="6">
                  <c:v>6.03746E-2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0.7627389</c:v>
                </c:pt>
                <c:pt idx="1">
                  <c:v>0.64927860000000004</c:v>
                </c:pt>
                <c:pt idx="2">
                  <c:v>0.66615480000000005</c:v>
                </c:pt>
                <c:pt idx="3">
                  <c:v>0.76151530000000001</c:v>
                </c:pt>
                <c:pt idx="4">
                  <c:v>0.66216680000000006</c:v>
                </c:pt>
                <c:pt idx="5">
                  <c:v>0.84056690000000001</c:v>
                </c:pt>
                <c:pt idx="6">
                  <c:v>0.87130200000000002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0.87019230000000003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0.86499999999999999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0.8917197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0.87058820000000003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0.86931820000000004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0.83529410000000004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0.84172659999999999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0.84558820000000001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0.88172039999999996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0.87272729999999998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0.84090909999999996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0.86274510000000004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0.75609760000000004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0.70666669999999998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0.86607140000000005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0.93162389999999995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0.85567009999999999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0.9174312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0.86597939999999995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0.89710610000000002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0.90045249999999999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0.85102040000000001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0.85028789999999999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0.88056210000000001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0.86274510000000004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0.73417719999999997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0.74324319999999999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0.1005017</c:v>
                </c:pt>
                <c:pt idx="1">
                  <c:v>6.8087099999999998E-2</c:v>
                </c:pt>
                <c:pt idx="2">
                  <c:v>0.15947539999999999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6.0027700000000003E-2</c:v>
                </c:pt>
                <c:pt idx="1">
                  <c:v>0.1002503</c:v>
                </c:pt>
                <c:pt idx="2">
                  <c:v>0.14969669999999999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4.6955299999999998E-2</c:v>
                </c:pt>
                <c:pt idx="1">
                  <c:v>0.1169012</c:v>
                </c:pt>
                <c:pt idx="2">
                  <c:v>0.1406801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0.92449349999999997</c:v>
                </c:pt>
                <c:pt idx="1">
                  <c:v>0.75780460000000005</c:v>
                </c:pt>
                <c:pt idx="2">
                  <c:v>0.66256320000000002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0.82075469999999995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0.85661759999999998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0.81531529999999997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0.50913839999999999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0.54081630000000003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0.5870206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0.58496729999999997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0.57110609999999995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0.5795207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0.63520410000000005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0.63025209999999998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0.87150839999999996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0.88980720000000002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0.89687499999999998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0.72925759999999995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0.75732219999999995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0.75434239999999997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0.7486486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0.74947810000000004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0.75739639999999997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0.75059379999999998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0.78534029999999999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0.32631579999999999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0.34653469999999997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0.36781609999999998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0.27551019999999998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0.18503120000000001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0.20379149999999999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0.22727269999999999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0.38194440000000002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0.39032260000000002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0.44029849999999998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0.46288210000000002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9.0807200000000005E-2</c:v>
                </c:pt>
                <c:pt idx="1">
                  <c:v>6.2281200000000002E-2</c:v>
                </c:pt>
                <c:pt idx="2">
                  <c:v>6.9665400000000002E-2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0.1084442</c:v>
                </c:pt>
                <c:pt idx="1">
                  <c:v>6.4232899999999996E-2</c:v>
                </c:pt>
                <c:pt idx="2">
                  <c:v>2.6642800000000001E-2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0.1121539</c:v>
                </c:pt>
                <c:pt idx="1">
                  <c:v>2.9396800000000001E-2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0.74148760000000002</c:v>
                </c:pt>
                <c:pt idx="1">
                  <c:v>0.94212569999999995</c:v>
                </c:pt>
                <c:pt idx="2">
                  <c:v>0.98452890000000004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0.4946237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0.5343137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0.65363130000000003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0.50364960000000003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0.52903230000000001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0.66176469999999998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0.59851299999999996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0.41218640000000001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0.34754099999999999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0.4157303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0.3932039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0.87474750000000001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0.90648850000000003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0.87844040000000001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0.87657430000000003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0.89121340000000004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0.90215259999999997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0.9060241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0.90078329999999995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0.66839380000000004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0.6378897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0.64469909999999997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0.66556289999999996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0.81592039999999999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0.81578949999999995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8.8784647999999997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8.8916827999999999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8.9023810000000001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8.9793281999999994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0.147206</c:v>
                </c:pt>
                <c:pt idx="1">
                  <c:v>4.5228900000000002E-2</c:v>
                </c:pt>
                <c:pt idx="2">
                  <c:v>0.1074929</c:v>
                </c:pt>
                <c:pt idx="3">
                  <c:v>0.1128633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8.1912700000000005E-2</c:v>
                </c:pt>
                <c:pt idx="1">
                  <c:v>8.3652400000000002E-2</c:v>
                </c:pt>
                <c:pt idx="2">
                  <c:v>7.83108E-2</c:v>
                </c:pt>
                <c:pt idx="3">
                  <c:v>0.13843749999999999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6.2894800000000001E-2</c:v>
                </c:pt>
                <c:pt idx="1">
                  <c:v>6.1749699999999998E-2</c:v>
                </c:pt>
                <c:pt idx="2">
                  <c:v>3.6924699999999998E-2</c:v>
                </c:pt>
                <c:pt idx="3">
                  <c:v>0.171292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0.86700500000000003</c:v>
                </c:pt>
                <c:pt idx="1">
                  <c:v>0.78820319999999999</c:v>
                </c:pt>
                <c:pt idx="2">
                  <c:v>0.8220189</c:v>
                </c:pt>
                <c:pt idx="3">
                  <c:v>0.57459700000000002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0.20142080000000001</c:v>
                </c:pt>
                <c:pt idx="1">
                  <c:v>0.1349185</c:v>
                </c:pt>
                <c:pt idx="2">
                  <c:v>0.1139622</c:v>
                </c:pt>
                <c:pt idx="3">
                  <c:v>5.5481999999999997E-2</c:v>
                </c:pt>
                <c:pt idx="4">
                  <c:v>6.1049699999999998E-2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9.0381500000000004E-2</c:v>
                </c:pt>
                <c:pt idx="1">
                  <c:v>0.1101608</c:v>
                </c:pt>
                <c:pt idx="2">
                  <c:v>7.9519300000000001E-2</c:v>
                </c:pt>
                <c:pt idx="3">
                  <c:v>0.11981360000000001</c:v>
                </c:pt>
                <c:pt idx="4">
                  <c:v>0.13031889999999999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9.6896599999999999E-2</c:v>
                </c:pt>
                <c:pt idx="1">
                  <c:v>7.3096599999999998E-2</c:v>
                </c:pt>
                <c:pt idx="2">
                  <c:v>4.6707800000000001E-2</c:v>
                </c:pt>
                <c:pt idx="3">
                  <c:v>0.1163517</c:v>
                </c:pt>
                <c:pt idx="4">
                  <c:v>0.10498490000000001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0.78609790000000002</c:v>
                </c:pt>
                <c:pt idx="1">
                  <c:v>0.74823830000000002</c:v>
                </c:pt>
                <c:pt idx="2">
                  <c:v>0.90396679999999996</c:v>
                </c:pt>
                <c:pt idx="3">
                  <c:v>0.63988420000000001</c:v>
                </c:pt>
                <c:pt idx="4">
                  <c:v>0.59387140000000005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York and Scarborough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6590646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7595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31973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292791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76559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37437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846451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020691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11992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21994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467730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958222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092607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019118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520168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69793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570693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3646273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57739099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84794377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1883683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7291539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40254642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16595594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8795798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8854458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0858579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9616673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1845293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09688579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4900891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1324287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77964033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90935708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9531359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0137463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64453904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19668553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56060970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1840019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0860030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5187906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052121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57042458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6788426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5139828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1467497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59545269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4868540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71599885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230855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9066209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5064228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5080639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52290539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64124754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00460444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34817655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2703833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85038018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3964465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6347851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1514296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297771" y="622300"/>
            <a:ext cx="498085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York and Scarborough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8863308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0682229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91702947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7131994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8347860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94853862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1268332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1203122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1108943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5190919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26445536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6572993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95864422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18319368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6391793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30493797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047855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29586073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9283060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82017488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76275502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8040802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00866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7105605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7017665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2891837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7172757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950415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119769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05331743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33203832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681979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5430723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526764501"/>
              </p:ext>
            </p:extLst>
          </p:nvPr>
        </p:nvGraphicFramePr>
        <p:xfrm>
          <a:off x="428498" y="1003301"/>
          <a:ext cx="6732322" cy="150625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6667399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8679557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38013067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4477315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55482472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60063384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3581924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8822396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823286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26065972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143771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870394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7164017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90380907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1202366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1669288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93080976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4622080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4867753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39222040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601907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442982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340687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437323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566996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44345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09982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99148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5677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44105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01641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909998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07576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719272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55560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3649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22661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194091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84943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36832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01961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28426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11675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52147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34786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880489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877955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08722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74366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884317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352448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401844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02628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047967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53176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02168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26173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1763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168202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874317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732612"/>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r>
              <a:rPr lang="en-GB" sz="1150" spc="-10" dirty="0">
                <a:latin typeface="Arial"/>
                <a:cs typeface="Arial"/>
              </a:rPr>
              <a:t> Please note: a minority of patients for this trust were impacted by a mailing issue on the 2023 survey, resulting in a shorter fieldwork period. We do not consider there to have been any impact on the data, and the results remain comparable.</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732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1668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60475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59648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19072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509678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81896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871449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47361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069173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685201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052473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170429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71825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254853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12619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7832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68251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549386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047293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169564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90238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032206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394313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58338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03972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5186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53624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47223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237631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599634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312866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294070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739794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22689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54065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560793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575860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913315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08493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493890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748243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435148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27326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401902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93910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09689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029468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181269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370066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690573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6821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01129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617610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979760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3939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374543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70817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81780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027284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949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08412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2640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354027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737535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4240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20865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4351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523177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632954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6123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8227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62507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297058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70863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744645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76245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88364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779309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752847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602148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011809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405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662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46434289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08401975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55448046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297771" y="622300"/>
            <a:ext cx="4980852" cy="276999"/>
          </a:xfrm>
          <a:prstGeom prst="rect">
            <a:avLst/>
          </a:prstGeom>
          <a:noFill/>
        </p:spPr>
        <p:txBody>
          <a:bodyPr wrap="none" rtlCol="0">
            <a:spAutoFit/>
          </a:bodyPr>
          <a:lstStyle/>
          <a:p>
            <a:pPr algn="r"/>
            <a:r>
              <a:rPr lang="en-GB" sz="1200" b="1">
                <a:solidFill>
                  <a:srgbClr val="336E9F"/>
                </a:solidFill>
                <a:latin typeface="Arial"/>
                <a:cs typeface="Arial"/>
              </a:rPr>
              <a:t>York and Scarborough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17908</TotalTime>
  <Words>22733</Words>
  <Application>Microsoft Office PowerPoint</Application>
  <PresentationFormat>Custom</PresentationFormat>
  <Paragraphs>5923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