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7.8069399999999997E-2</c:v>
                </c:pt>
                <c:pt idx="1">
                  <c:v>4.3737499999999999E-2</c:v>
                </c:pt>
                <c:pt idx="2">
                  <c:v>4.8432200000000002E-2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8.94041E-2</c:v>
                </c:pt>
                <c:pt idx="1">
                  <c:v>0.1267008</c:v>
                </c:pt>
                <c:pt idx="2">
                  <c:v>6.1611600000000002E-2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4.0668099999999999E-2</c:v>
                </c:pt>
                <c:pt idx="1">
                  <c:v>9.0400599999999998E-2</c:v>
                </c:pt>
                <c:pt idx="2">
                  <c:v>1.2038399999999999E-2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0.94466340000000004</c:v>
                </c:pt>
                <c:pt idx="1">
                  <c:v>0.88061100000000003</c:v>
                </c:pt>
                <c:pt idx="2">
                  <c:v>0.97697990000000001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0.63161290000000003</c:v>
                </c:pt>
                <c:pt idx="5">
                  <c:v>0.67006049999999995</c:v>
                </c:pt>
                <c:pt idx="6">
                  <c:v>0.68773609999999996</c:v>
                </c:pt>
                <c:pt idx="7">
                  <c:v>0.71500770000000002</c:v>
                </c:pt>
                <c:pt idx="8">
                  <c:v>0.53813529999999998</c:v>
                </c:pt>
                <c:pt idx="9">
                  <c:v>0.58462409999999998</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3.9702099999999997E-2</c:v>
                </c:pt>
                <c:pt idx="1">
                  <c:v>3.9105000000000001E-2</c:v>
                </c:pt>
                <c:pt idx="2">
                  <c:v>2.2531700000000002E-2</c:v>
                </c:pt>
                <c:pt idx="3">
                  <c:v>0.14921619999999999</c:v>
                </c:pt>
                <c:pt idx="4">
                  <c:v>0</c:v>
                </c:pt>
                <c:pt idx="5">
                  <c:v>0.137798</c:v>
                </c:pt>
                <c:pt idx="6">
                  <c:v>4.1093400000000002E-2</c:v>
                </c:pt>
                <c:pt idx="7">
                  <c:v>4.9803100000000003E-2</c:v>
                </c:pt>
                <c:pt idx="8">
                  <c:v>9.3277799999999994E-2</c:v>
                </c:pt>
                <c:pt idx="9">
                  <c:v>0</c:v>
                </c:pt>
                <c:pt idx="10">
                  <c:v>0.1146895</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0.106533</c:v>
                </c:pt>
                <c:pt idx="1">
                  <c:v>0.17105919999999999</c:v>
                </c:pt>
                <c:pt idx="2">
                  <c:v>0.1429453</c:v>
                </c:pt>
                <c:pt idx="3">
                  <c:v>0.24560760000000001</c:v>
                </c:pt>
                <c:pt idx="4">
                  <c:v>0.36838710000000002</c:v>
                </c:pt>
                <c:pt idx="5">
                  <c:v>0.1205683</c:v>
                </c:pt>
                <c:pt idx="6">
                  <c:v>0.18724180000000001</c:v>
                </c:pt>
                <c:pt idx="7">
                  <c:v>0.16319939999999999</c:v>
                </c:pt>
                <c:pt idx="8">
                  <c:v>0.26921299999999998</c:v>
                </c:pt>
                <c:pt idx="9">
                  <c:v>0.41537590000000002</c:v>
                </c:pt>
                <c:pt idx="10">
                  <c:v>0.17151659999999999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4.5026400000000001E-2</c:v>
                </c:pt>
                <c:pt idx="1">
                  <c:v>2.0135400000000001E-2</c:v>
                </c:pt>
                <c:pt idx="2">
                  <c:v>1.8031999999999999E-2</c:v>
                </c:pt>
                <c:pt idx="3">
                  <c:v>2.8012100000000002E-2</c:v>
                </c:pt>
                <c:pt idx="4">
                  <c:v>0</c:v>
                </c:pt>
                <c:pt idx="5">
                  <c:v>7.1571700000000002E-2</c:v>
                </c:pt>
                <c:pt idx="6">
                  <c:v>2.15091E-2</c:v>
                </c:pt>
                <c:pt idx="7">
                  <c:v>7.1988300000000005E-2</c:v>
                </c:pt>
                <c:pt idx="8">
                  <c:v>5.0248800000000003E-2</c:v>
                </c:pt>
                <c:pt idx="9">
                  <c:v>0</c:v>
                </c:pt>
                <c:pt idx="10">
                  <c:v>6.9503200000000001E-2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0</c:v>
                </c:pt>
                <c:pt idx="5">
                  <c:v>1.5E-6</c:v>
                </c:pt>
                <c:pt idx="6">
                  <c:v>6.2419500000000003E-2</c:v>
                </c:pt>
                <c:pt idx="7">
                  <c:v>1.3999999999999999E-6</c:v>
                </c:pt>
                <c:pt idx="8">
                  <c:v>4.9125099999999998E-2</c:v>
                </c:pt>
                <c:pt idx="9">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0.88975289999999996</c:v>
                </c:pt>
                <c:pt idx="1">
                  <c:v>0.89685199999999998</c:v>
                </c:pt>
                <c:pt idx="2">
                  <c:v>0.95788799999999996</c:v>
                </c:pt>
                <c:pt idx="3">
                  <c:v>0.89407599999999998</c:v>
                </c:pt>
                <c:pt idx="4">
                  <c:v>0.72588220000000003</c:v>
                </c:pt>
                <c:pt idx="5">
                  <c:v>0.85448489999999999</c:v>
                </c:pt>
                <c:pt idx="6">
                  <c:v>0.86589939999999999</c:v>
                </c:pt>
                <c:pt idx="7">
                  <c:v>0.90109620000000001</c:v>
                </c:pt>
                <c:pt idx="8">
                  <c:v>0.89076699999999998</c:v>
                </c:pt>
                <c:pt idx="9">
                  <c:v>0.63131729999999997</c:v>
                </c:pt>
                <c:pt idx="10">
                  <c:v>0.83956560000000002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2.4572999999999999E-3</c:v>
                </c:pt>
                <c:pt idx="1">
                  <c:v>7.2546100000000002E-2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0.18834509999999999</c:v>
                </c:pt>
                <c:pt idx="1">
                  <c:v>0.13349050000000001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2.5354499999999999E-2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3.2750700000000001E-2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0.83906409999999998</c:v>
                </c:pt>
                <c:pt idx="1">
                  <c:v>0.78318980000000005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0.3223955</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0.48419230000000002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0.1213559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9.0710101999999999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2.8413999999999998E-2</c:v>
                </c:pt>
                <c:pt idx="1">
                  <c:v>8.7811600000000004E-2</c:v>
                </c:pt>
                <c:pt idx="2">
                  <c:v>8.1627699999999997E-2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8.8580500000000006E-2</c:v>
                </c:pt>
                <c:pt idx="1">
                  <c:v>0.1076222</c:v>
                </c:pt>
                <c:pt idx="2">
                  <c:v>0.24709880000000001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2.1520999999999998E-2</c:v>
                </c:pt>
                <c:pt idx="1">
                  <c:v>4.91341E-2</c:v>
                </c:pt>
                <c:pt idx="2">
                  <c:v>0.19452810000000001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0.92587870000000005</c:v>
                </c:pt>
                <c:pt idx="1">
                  <c:v>0.91783930000000002</c:v>
                </c:pt>
                <c:pt idx="2">
                  <c:v>0.55154309999999995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2.4614299999999999E-2</c:v>
                </c:pt>
                <c:pt idx="1">
                  <c:v>0.12824340000000001</c:v>
                </c:pt>
                <c:pt idx="2">
                  <c:v>8.1864099999999995E-2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0.2728487</c:v>
                </c:pt>
                <c:pt idx="1">
                  <c:v>0.17579819999999999</c:v>
                </c:pt>
                <c:pt idx="2">
                  <c:v>0.1625463</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3.2963100000000002E-2</c:v>
                </c:pt>
                <c:pt idx="1">
                  <c:v>2.4732199999999999E-2</c:v>
                </c:pt>
                <c:pt idx="2">
                  <c:v>6.6084799999999999E-2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0.30485309999999999</c:v>
                </c:pt>
                <c:pt idx="1">
                  <c:v>0.78159029999999996</c:v>
                </c:pt>
                <c:pt idx="2">
                  <c:v>0.64942710000000003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0.1119875</c:v>
                </c:pt>
                <c:pt idx="1">
                  <c:v>5.50333E-2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0.19095880000000001</c:v>
                </c:pt>
                <c:pt idx="1">
                  <c:v>0.12580849999999999</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2.45697E-2</c:v>
                </c:pt>
                <c:pt idx="1">
                  <c:v>0.1226593</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0.53721479999999999</c:v>
                </c:pt>
                <c:pt idx="1">
                  <c:v>0.28772989999999998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4.2086600000000002E-2</c:v>
                </c:pt>
                <c:pt idx="1">
                  <c:v>8.8179300000000002E-2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0.175341</c:v>
                </c:pt>
                <c:pt idx="1">
                  <c:v>0.23749519999999999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4.2036700000000003E-2</c:v>
                </c:pt>
                <c:pt idx="1">
                  <c:v>9.1919399999999998E-2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0.64090150000000001</c:v>
                </c:pt>
                <c:pt idx="1">
                  <c:v>0.55797149999999995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0.7957746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0.68354429999999999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0.81142860000000006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0.82394369999999995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0.85350320000000002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0.82278479999999998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0.82758620000000005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0.91111109999999995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0.9473684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0.9210526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0.90683230000000004</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5.88015E-2</c:v>
                </c:pt>
                <c:pt idx="1">
                  <c:v>0.19367870000000001</c:v>
                </c:pt>
                <c:pt idx="2">
                  <c:v>0.19908780000000001</c:v>
                </c:pt>
                <c:pt idx="3">
                  <c:v>0.26641989999999999</c:v>
                </c:pt>
                <c:pt idx="4">
                  <c:v>2.3541200000000002E-2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0.1136095</c:v>
                </c:pt>
                <c:pt idx="1">
                  <c:v>0.12379080000000001</c:v>
                </c:pt>
                <c:pt idx="2">
                  <c:v>0.12016789999999999</c:v>
                </c:pt>
                <c:pt idx="3">
                  <c:v>9.9299499999999999E-2</c:v>
                </c:pt>
                <c:pt idx="4">
                  <c:v>0.106609</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5.7231200000000003E-2</c:v>
                </c:pt>
                <c:pt idx="1">
                  <c:v>5.1106100000000002E-2</c:v>
                </c:pt>
                <c:pt idx="2">
                  <c:v>3.3161400000000001E-2</c:v>
                </c:pt>
                <c:pt idx="3">
                  <c:v>2.4273200000000002E-2</c:v>
                </c:pt>
                <c:pt idx="4">
                  <c:v>2.25033E-2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0.94080810000000004</c:v>
                </c:pt>
                <c:pt idx="1">
                  <c:v>0.78394299999999995</c:v>
                </c:pt>
                <c:pt idx="2">
                  <c:v>0.74912069999999997</c:v>
                </c:pt>
                <c:pt idx="3">
                  <c:v>0.90168440000000005</c:v>
                </c:pt>
                <c:pt idx="4">
                  <c:v>0.88025209999999998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0.58536589999999999</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0.62376240000000005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0.65306120000000001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0.68867920000000005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0.62068970000000001</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0.83561640000000004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0.78947369999999994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0.77464789999999994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0.82822090000000004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0.83783779999999997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0.80232559999999997</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0.76719579999999998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0.78658539999999999</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0.77717389999999997</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0.79761899999999997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0.80319149999999995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0.78980890000000004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0.81502889999999995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0.91566270000000005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0.94857139999999995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0.97142859999999998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0.97499999999999998</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0.92682929999999997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0.96045199999999997</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0.83571430000000002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0.79629629999999996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0.7627119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0.971831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0.97530859999999997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0.97590359999999998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0.89285709999999996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0.88311689999999998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0.98529409999999995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0.88124999999999998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0.93037970000000003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0.94318179999999996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0.93670889999999996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0.94623659999999998</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4.1103099999999997E-2</c:v>
                </c:pt>
                <c:pt idx="1">
                  <c:v>0.127056</c:v>
                </c:pt>
                <c:pt idx="2">
                  <c:v>0.19403989999999999</c:v>
                </c:pt>
                <c:pt idx="3">
                  <c:v>0.10730770000000001</c:v>
                </c:pt>
                <c:pt idx="4">
                  <c:v>8.9572999999999996E-3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8.0960599999999994E-2</c:v>
                </c:pt>
                <c:pt idx="1">
                  <c:v>0.1105187</c:v>
                </c:pt>
                <c:pt idx="2">
                  <c:v>0.12373290000000001</c:v>
                </c:pt>
                <c:pt idx="3">
                  <c:v>0.1222917</c:v>
                </c:pt>
                <c:pt idx="4">
                  <c:v>6.6710800000000001E-2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3.3699199999999999E-2</c:v>
                </c:pt>
                <c:pt idx="1">
                  <c:v>0.1105425</c:v>
                </c:pt>
                <c:pt idx="2">
                  <c:v>9.0727500000000003E-2</c:v>
                </c:pt>
                <c:pt idx="3">
                  <c:v>3.6599300000000001E-2</c:v>
                </c:pt>
                <c:pt idx="4">
                  <c:v>2.08448E-2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0.90072390000000002</c:v>
                </c:pt>
                <c:pt idx="1">
                  <c:v>0.81417340000000005</c:v>
                </c:pt>
                <c:pt idx="2">
                  <c:v>0.80090939999999999</c:v>
                </c:pt>
                <c:pt idx="3">
                  <c:v>0.74706760000000005</c:v>
                </c:pt>
                <c:pt idx="4">
                  <c:v>0.95513700000000001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0.82758620000000005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0.91071429999999998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0.89655169999999995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0.89024389999999998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0.90217389999999997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0.86046509999999998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0.91534389999999999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0.72847680000000004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0.75155280000000002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0.74683540000000004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0.72471909999999995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0.58536589999999999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0.61739129999999998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0.74172190000000005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0.84722220000000004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0.87425149999999996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0.80368099999999998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0.78089889999999995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0.81176470000000001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0.78191489999999997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0.84666669999999999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0.82352939999999997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0.85897440000000003</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0.80446930000000005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0.73563219999999996</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0.74038459999999995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0.77272730000000001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0.73076920000000001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0.82317070000000003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0.83798879999999998</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0.78313250000000001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0.74731179999999997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0.89130430000000005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0.94520550000000003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0.94029850000000004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0.96449700000000005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0.69051850000000004</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9.4153299999999995E-2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0.1908185</c:v>
                </c:pt>
                <c:pt idx="1">
                  <c:v>0.1789222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7.5144699999999995E-2</c:v>
                </c:pt>
                <c:pt idx="1">
                  <c:v>0.1065199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0.75497860000000006</c:v>
                </c:pt>
                <c:pt idx="1">
                  <c:v>0.67670169999999996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0.98863639999999997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0.97297299999999998</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0.94680850000000005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0.94339620000000002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0.93877549999999998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0.97345130000000002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0.71153849999999996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0.56000000000000005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0.62222219999999995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0.79629629999999996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0.67307689999999998</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0.73913039999999997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0.74074070000000003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0.77272730000000001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0.7234043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0.56521739999999998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0.60465120000000006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0.8518519</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0.82692310000000002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0.77272730000000001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0.84403669999999997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0.88495579999999996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0.87301589999999996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0.83552630000000006</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0.8433735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0.78666670000000005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0.78915659999999999</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0.86792449999999999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0.82692310000000002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0.86956520000000004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0.85416669999999995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0.78720460000000003</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3.8170599999999999E-2</c:v>
                </c:pt>
                <c:pt idx="1">
                  <c:v>6.12264E-2</c:v>
                </c:pt>
                <c:pt idx="2">
                  <c:v>2.4047099999999998E-2</c:v>
                </c:pt>
                <c:pt idx="3">
                  <c:v>8.3147399999999996E-2</c:v>
                </c:pt>
                <c:pt idx="4">
                  <c:v>0.11350300000000001</c:v>
                </c:pt>
                <c:pt idx="5">
                  <c:v>5.05887E-2</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0.23996319999999999</c:v>
                </c:pt>
                <c:pt idx="1">
                  <c:v>0.27494669999999999</c:v>
                </c:pt>
                <c:pt idx="2">
                  <c:v>0.25857950000000002</c:v>
                </c:pt>
                <c:pt idx="3">
                  <c:v>0.24845800000000001</c:v>
                </c:pt>
                <c:pt idx="4">
                  <c:v>0.2794372</c:v>
                </c:pt>
                <c:pt idx="5">
                  <c:v>0.21494920000000001</c:v>
                </c:pt>
                <c:pt idx="6">
                  <c:v>0.18429029999999999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5.7680599999999999E-2</c:v>
                </c:pt>
                <c:pt idx="1">
                  <c:v>5.8538399999999997E-2</c:v>
                </c:pt>
                <c:pt idx="2">
                  <c:v>0.1218844</c:v>
                </c:pt>
                <c:pt idx="3">
                  <c:v>0.10802200000000001</c:v>
                </c:pt>
                <c:pt idx="4">
                  <c:v>8.1674399999999994E-2</c:v>
                </c:pt>
                <c:pt idx="5">
                  <c:v>4.9453400000000002E-2</c:v>
                </c:pt>
                <c:pt idx="6">
                  <c:v>1.7192499999999999E-2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0.74465099999999995</c:v>
                </c:pt>
                <c:pt idx="1">
                  <c:v>0.59118159999999997</c:v>
                </c:pt>
                <c:pt idx="2">
                  <c:v>0.71582069999999998</c:v>
                </c:pt>
                <c:pt idx="3">
                  <c:v>0.74747850000000005</c:v>
                </c:pt>
                <c:pt idx="4">
                  <c:v>0.61396859999999998</c:v>
                </c:pt>
                <c:pt idx="5">
                  <c:v>0.83235959999999998</c:v>
                </c:pt>
                <c:pt idx="6">
                  <c:v>0.82894109999999999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0.92592589999999997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0.92307689999999998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0.86363639999999997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0.84444439999999998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0.86956520000000004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0.84090909999999996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0.88524590000000003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0.8677686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0.90909090000000004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0.79310340000000001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0.82608700000000002</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0.90243899999999999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0.89130430000000005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0.91666669999999995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0.91428569999999998</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0.96052630000000006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0.85915490000000005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0.90322579999999997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0.90476190000000001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0.85897440000000003</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0.84916199999999997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0.85365849999999999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0.84659090000000004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0.80952380000000002</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0.8947368</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8.9154999999999998E-2</c:v>
                </c:pt>
                <c:pt idx="1">
                  <c:v>5.1714299999999998E-2</c:v>
                </c:pt>
                <c:pt idx="2">
                  <c:v>0.13935529999999999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8.2721100000000006E-2</c:v>
                </c:pt>
                <c:pt idx="1">
                  <c:v>0.1329959</c:v>
                </c:pt>
                <c:pt idx="2">
                  <c:v>0.18993689999999999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3.5608599999999997E-2</c:v>
                </c:pt>
                <c:pt idx="1">
                  <c:v>0.1005284</c:v>
                </c:pt>
                <c:pt idx="2">
                  <c:v>0.12056</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0.960148</c:v>
                </c:pt>
                <c:pt idx="1">
                  <c:v>0.74004009999999998</c:v>
                </c:pt>
                <c:pt idx="2">
                  <c:v>0.71747340000000004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0.91428569999999998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0.90666670000000005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0.75862070000000004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0.59523809999999999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0.6056338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0.62121210000000004</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0.58108110000000002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0.67605630000000005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0.672956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0.60493830000000004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0.85593220000000003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0.89552240000000005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0.89705880000000005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0.75172410000000001</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0.76923079999999999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0.6753247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0.73053889999999999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0.7697368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0.77439020000000003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0.71250000000000002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0.82530119999999996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0.3658537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0.42857139999999999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0.41176469999999998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0.3043478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0.15923570000000001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0.26857140000000002</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0.2839506</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0.28813559999999999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0.52380950000000004</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0.54205610000000004</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7.4193200000000001E-2</c:v>
                </c:pt>
                <c:pt idx="1">
                  <c:v>5.0097299999999997E-2</c:v>
                </c:pt>
                <c:pt idx="2">
                  <c:v>6.4646800000000004E-2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0.1416721</c:v>
                </c:pt>
                <c:pt idx="1">
                  <c:v>8.8600799999999993E-2</c:v>
                </c:pt>
                <c:pt idx="2">
                  <c:v>3.1661500000000002E-2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9.5539899999999997E-2</c:v>
                </c:pt>
                <c:pt idx="1">
                  <c:v>1.72129E-2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0.70540150000000001</c:v>
                </c:pt>
                <c:pt idx="1">
                  <c:v>0.97427030000000003</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0.51428569999999996</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0.6901408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0.65714289999999997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0.56944439999999996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0.63551400000000002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0.64462810000000004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0.56862749999999995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0.6461538</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0.53684209999999999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0.52083330000000005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0.63636360000000003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0.53921569999999996</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0.86585369999999995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0.90555560000000002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0.89024389999999998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0.92222219999999999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0.91082799999999997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0.92090399999999994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0.91358019999999995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0.92941180000000001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0.68461539999999999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0.6928571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0.68181820000000004</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0.65100670000000005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0.81333330000000004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0.82954550000000005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0.78048779999999995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9.0613496999999992</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9.1965318000000007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8.8734176999999992</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9.1206896999999998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0.13097739999999999</c:v>
                </c:pt>
                <c:pt idx="1">
                  <c:v>2.83687E-2</c:v>
                </c:pt>
                <c:pt idx="2">
                  <c:v>9.1479599999999994E-2</c:v>
                </c:pt>
                <c:pt idx="3">
                  <c:v>9.0328099999999995E-2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0.1143699</c:v>
                </c:pt>
                <c:pt idx="1">
                  <c:v>0.1173729</c:v>
                </c:pt>
                <c:pt idx="2">
                  <c:v>0.1103373</c:v>
                </c:pt>
                <c:pt idx="3">
                  <c:v>0.1835078</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4.6666199999999998E-2</c:v>
                </c:pt>
                <c:pt idx="1">
                  <c:v>4.4889400000000003E-2</c:v>
                </c:pt>
                <c:pt idx="2">
                  <c:v>2.09114E-2</c:v>
                </c:pt>
                <c:pt idx="3">
                  <c:v>0.14875679999999999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0.79219309999999998</c:v>
                </c:pt>
                <c:pt idx="1">
                  <c:v>0.77023090000000005</c:v>
                </c:pt>
                <c:pt idx="2">
                  <c:v>0.86841440000000003</c:v>
                </c:pt>
                <c:pt idx="3">
                  <c:v>0.59039109999999995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0.17939620000000001</c:v>
                </c:pt>
                <c:pt idx="1">
                  <c:v>0.1149043</c:v>
                </c:pt>
                <c:pt idx="2">
                  <c:v>9.9582900000000002E-2</c:v>
                </c:pt>
                <c:pt idx="3">
                  <c:v>3.3703900000000002E-2</c:v>
                </c:pt>
                <c:pt idx="4">
                  <c:v>3.9294700000000002E-2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0.13443079999999999</c:v>
                </c:pt>
                <c:pt idx="1">
                  <c:v>0.1501894</c:v>
                </c:pt>
                <c:pt idx="2">
                  <c:v>0.108278</c:v>
                </c:pt>
                <c:pt idx="3">
                  <c:v>0.16336980000000001</c:v>
                </c:pt>
                <c:pt idx="4">
                  <c:v>0.17382900000000001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7.4871999999999994E-2</c:v>
                </c:pt>
                <c:pt idx="1">
                  <c:v>5.3082400000000002E-2</c:v>
                </c:pt>
                <c:pt idx="2">
                  <c:v>3.2328500000000003E-2</c:v>
                </c:pt>
                <c:pt idx="3">
                  <c:v>9.4573500000000005E-2</c:v>
                </c:pt>
                <c:pt idx="4">
                  <c:v>8.3229800000000007E-2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0.81401120000000005</c:v>
                </c:pt>
                <c:pt idx="1">
                  <c:v>0.72004900000000005</c:v>
                </c:pt>
                <c:pt idx="2">
                  <c:v>0.91244829999999999</c:v>
                </c:pt>
                <c:pt idx="3">
                  <c:v>0.58193019999999995</c:v>
                </c:pt>
                <c:pt idx="4">
                  <c:v>0.56519379999999997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Wrightington, Wigan and Leigh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24451039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335450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270860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6541952"/>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0592874"/>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139963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9745445"/>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300690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079127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3953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443614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450786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351451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041500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852970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319702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617579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40805014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31130027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75322656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65151784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90950091"/>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61834276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342167021"/>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62321578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96670790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92512877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64387205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48694185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810580010"/>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08581662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80195196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73344281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39634160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25144149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06430537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80431025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163949767"/>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10894458"/>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42721251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879940960"/>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30923406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64419728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27965333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32866269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4105716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03411592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6769116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53422301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25351858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9941427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55224088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82735309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96143507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48181993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68196740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46289708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932256195"/>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840482731"/>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54471569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34391696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53977422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80487272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129730" y="622300"/>
            <a:ext cx="414889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Wrightington, Wigan and Leigh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9662337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50971207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84026098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5057822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03719674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30835690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119539537"/>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84207625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25812118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47568226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31802860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72798615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73627107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40224951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734663232"/>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38834808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91978714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2858801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46508824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08590118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81367325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47543323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18393361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27840512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98373825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74354075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78895316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84294574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56867629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80650570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330960454"/>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57031625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13636670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928226"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Wrightington, Wigan and Leigh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25786986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84903454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75645439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65853415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72853733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41633063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75447195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25219514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53781138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888993835"/>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5210215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41572477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19264707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42453676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15896510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87947932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24512781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55223704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9150323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451881163"/>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237381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553794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401488"/>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545907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238524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350842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21830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943025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479238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748614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254914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290827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329424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772218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967751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352578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643405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389863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084079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964707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758750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486466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356033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583980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734671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161553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339153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278214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394192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954320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529151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451116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548435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275763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583519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585920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925985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453030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722317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388977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1262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857186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181630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4686483"/>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513402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935775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886203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875339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01636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363739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0481704"/>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028452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081729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621869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40947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581826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048722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554841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921780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177773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709576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026456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048522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011253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784552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91881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792470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562730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182369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657337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913677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02047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567041"/>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075829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1655707"/>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476405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2207873"/>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780778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573260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665476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946075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529859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982692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237741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3711896"/>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987751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783099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617578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0201849"/>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107699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3766169"/>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435460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655065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051375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91866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392334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316653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317397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867284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773716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0601601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592974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06672148"/>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287840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146207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4949761"/>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305345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570543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9695995"/>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511142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565079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859603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666930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239027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031599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491334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407164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337508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83650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350259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343241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237349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189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354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9942670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51030732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25046165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129730" y="622300"/>
            <a:ext cx="4148893" cy="276999"/>
          </a:xfrm>
          <a:prstGeom prst="rect">
            <a:avLst/>
          </a:prstGeom>
          <a:noFill/>
        </p:spPr>
        <p:txBody>
          <a:bodyPr wrap="none" rtlCol="0">
            <a:spAutoFit/>
          </a:bodyPr>
          <a:lstStyle/>
          <a:p>
            <a:pPr algn="r"/>
            <a:r>
              <a:rPr lang="en-GB" sz="1200" b="1">
                <a:solidFill>
                  <a:srgbClr val="336E9F"/>
                </a:solidFill>
                <a:latin typeface="Arial"/>
                <a:cs typeface="Arial"/>
              </a:rPr>
              <a:t>Wrightington, Wigan and Leigh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22206</Words>
  <Application>Microsoft Office PowerPoint</Application>
  <PresentationFormat>Custom</PresentationFormat>
  <Paragraphs>5913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