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9.7737500000000005E-2</c:v>
                </c:pt>
                <c:pt idx="1">
                  <c:v>6.9375599999999996E-2</c:v>
                </c:pt>
                <c:pt idx="2">
                  <c:v>6.6559300000000002E-2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5.0068000000000001E-2</c:v>
                </c:pt>
                <c:pt idx="1">
                  <c:v>7.5424599999999994E-2</c:v>
                </c:pt>
                <c:pt idx="2">
                  <c:v>2.5357299999999999E-2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6.03362E-2</c:v>
                </c:pt>
                <c:pt idx="1">
                  <c:v>0.11603869999999999</c:v>
                </c:pt>
                <c:pt idx="2">
                  <c:v>3.0165600000000001E-2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0.86455219999999999</c:v>
                </c:pt>
                <c:pt idx="1">
                  <c:v>0.81448640000000005</c:v>
                </c:pt>
                <c:pt idx="2">
                  <c:v>0.94642749999999998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6.8986699999999998E-2</c:v>
                </c:pt>
                <c:pt idx="1">
                  <c:v>9.7237599999999993E-2</c:v>
                </c:pt>
                <c:pt idx="2">
                  <c:v>5.9334999999999999E-2</c:v>
                </c:pt>
                <c:pt idx="3">
                  <c:v>0.2293125</c:v>
                </c:pt>
                <c:pt idx="4">
                  <c:v>0.1491103</c:v>
                </c:pt>
                <c:pt idx="5">
                  <c:v>0.17066519999999999</c:v>
                </c:pt>
                <c:pt idx="6">
                  <c:v>0.10451299999999999</c:v>
                </c:pt>
                <c:pt idx="7">
                  <c:v>9.1960100000000003E-2</c:v>
                </c:pt>
                <c:pt idx="8">
                  <c:v>0.18248130000000001</c:v>
                </c:pt>
                <c:pt idx="9">
                  <c:v>0.12707470000000001</c:v>
                </c:pt>
                <c:pt idx="10">
                  <c:v>0.135098</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4.7963800000000001E-2</c:v>
                </c:pt>
                <c:pt idx="1">
                  <c:v>5.47939E-2</c:v>
                </c:pt>
                <c:pt idx="2">
                  <c:v>6.9338700000000003E-2</c:v>
                </c:pt>
                <c:pt idx="3">
                  <c:v>8.5414900000000002E-2</c:v>
                </c:pt>
                <c:pt idx="4">
                  <c:v>0.10582419999999999</c:v>
                </c:pt>
                <c:pt idx="5">
                  <c:v>5.4833699999999999E-2</c:v>
                </c:pt>
                <c:pt idx="6">
                  <c:v>6.0402499999999998E-2</c:v>
                </c:pt>
                <c:pt idx="7">
                  <c:v>7.8885399999999994E-2</c:v>
                </c:pt>
                <c:pt idx="8">
                  <c:v>9.0805999999999998E-2</c:v>
                </c:pt>
                <c:pt idx="9">
                  <c:v>0.11516270000000001</c:v>
                </c:pt>
                <c:pt idx="10">
                  <c:v>0.13069939999999999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7.4311000000000002E-2</c:v>
                </c:pt>
                <c:pt idx="1">
                  <c:v>7.8268000000000004E-2</c:v>
                </c:pt>
                <c:pt idx="2">
                  <c:v>5.4835299999999997E-2</c:v>
                </c:pt>
                <c:pt idx="3">
                  <c:v>0.10810839999999999</c:v>
                </c:pt>
                <c:pt idx="4">
                  <c:v>0.10772039999999999</c:v>
                </c:pt>
                <c:pt idx="5">
                  <c:v>0.104439</c:v>
                </c:pt>
                <c:pt idx="6">
                  <c:v>8.4928799999999999E-2</c:v>
                </c:pt>
                <c:pt idx="7">
                  <c:v>0.11414530000000001</c:v>
                </c:pt>
                <c:pt idx="8">
                  <c:v>0.1394523</c:v>
                </c:pt>
                <c:pt idx="9">
                  <c:v>0.13478280000000001</c:v>
                </c:pt>
                <c:pt idx="10">
                  <c:v>8.9911699999999997E-2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0.90671460000000004</c:v>
                </c:pt>
                <c:pt idx="1">
                  <c:v>0.83785080000000001</c:v>
                </c:pt>
                <c:pt idx="2">
                  <c:v>0.90251479999999995</c:v>
                </c:pt>
                <c:pt idx="3">
                  <c:v>0.7728815</c:v>
                </c:pt>
                <c:pt idx="4">
                  <c:v>0.75275069999999999</c:v>
                </c:pt>
                <c:pt idx="5">
                  <c:v>0.84496979999999999</c:v>
                </c:pt>
                <c:pt idx="6">
                  <c:v>0.77878020000000003</c:v>
                </c:pt>
                <c:pt idx="7">
                  <c:v>0.84240349999999997</c:v>
                </c:pt>
                <c:pt idx="8">
                  <c:v>0.75378210000000001</c:v>
                </c:pt>
                <c:pt idx="9">
                  <c:v>0.73014389999999996</c:v>
                </c:pt>
                <c:pt idx="10">
                  <c:v>0.84991930000000004</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6.5525600000000003E-2</c:v>
                </c:pt>
                <c:pt idx="1">
                  <c:v>0.10336330000000001</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6.2208300000000001E-2</c:v>
                </c:pt>
                <c:pt idx="1">
                  <c:v>7.1856100000000006E-2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6.0439800000000002E-2</c:v>
                </c:pt>
                <c:pt idx="1">
                  <c:v>5.6171600000000002E-2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0.85121060000000004</c:v>
                </c:pt>
                <c:pt idx="1">
                  <c:v>0.77219090000000001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0.4159119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0.29715940000000002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0.21487239999999999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8.7830625999999992</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5.63315E-2</c:v>
                </c:pt>
                <c:pt idx="1">
                  <c:v>0.1115772</c:v>
                </c:pt>
                <c:pt idx="2">
                  <c:v>0.1202375</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3.27456E-2</c:v>
                </c:pt>
                <c:pt idx="1">
                  <c:v>6.0090900000000003E-2</c:v>
                </c:pt>
                <c:pt idx="2">
                  <c:v>0.169879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4.9438500000000003E-2</c:v>
                </c:pt>
                <c:pt idx="1">
                  <c:v>7.2899699999999998E-2</c:v>
                </c:pt>
                <c:pt idx="2">
                  <c:v>0.23313790000000001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0.89098809999999995</c:v>
                </c:pt>
                <c:pt idx="1">
                  <c:v>0.84589190000000003</c:v>
                </c:pt>
                <c:pt idx="2">
                  <c:v>0.3798029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9.9077600000000002E-2</c:v>
                </c:pt>
                <c:pt idx="1">
                  <c:v>0.17522879999999999</c:v>
                </c:pt>
                <c:pt idx="2">
                  <c:v>0.1232519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0.123922</c:v>
                </c:pt>
                <c:pt idx="1">
                  <c:v>8.1827300000000006E-2</c:v>
                </c:pt>
                <c:pt idx="2">
                  <c:v>7.9770800000000003E-2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0.10742649999999999</c:v>
                </c:pt>
                <c:pt idx="1">
                  <c:v>7.1717699999999995E-2</c:v>
                </c:pt>
                <c:pt idx="2">
                  <c:v>0.1074726</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0.24942500000000001</c:v>
                </c:pt>
                <c:pt idx="1">
                  <c:v>0.75578900000000004</c:v>
                </c:pt>
                <c:pt idx="2">
                  <c:v>0.59588140000000001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0.1714502</c:v>
                </c:pt>
                <c:pt idx="1">
                  <c:v>9.3098E-2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7.2033399999999997E-2</c:v>
                </c:pt>
                <c:pt idx="1">
                  <c:v>4.9679099999999997E-2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8.4032499999999996E-2</c:v>
                </c:pt>
                <c:pt idx="1">
                  <c:v>0.16072400000000001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0.56232539999999998</c:v>
                </c:pt>
                <c:pt idx="1">
                  <c:v>0.24260219999999999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8.7257899999999999E-2</c:v>
                </c:pt>
                <c:pt idx="1">
                  <c:v>0.15417610000000001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8.4998299999999999E-2</c:v>
                </c:pt>
                <c:pt idx="1">
                  <c:v>0.1055017</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8.7208099999999997E-2</c:v>
                </c:pt>
                <c:pt idx="1">
                  <c:v>0.15791620000000001</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0.59421480000000004</c:v>
                </c:pt>
                <c:pt idx="1">
                  <c:v>0.54325749999999995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0.7862595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0.75734360000000001</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0.75339599999999995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0.77565850000000003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0.83396700000000001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0.83657590000000004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0.85297179999999995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0.83546620000000005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0.92914439999999998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0.91734420000000005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0.92535679999999998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0.91889310000000002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9.2548000000000005E-2</c:v>
                </c:pt>
                <c:pt idx="1">
                  <c:v>0.23204540000000001</c:v>
                </c:pt>
                <c:pt idx="2">
                  <c:v>0.23575470000000001</c:v>
                </c:pt>
                <c:pt idx="3">
                  <c:v>0.29711670000000001</c:v>
                </c:pt>
                <c:pt idx="4">
                  <c:v>5.6315700000000003E-2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4.6116600000000001E-2</c:v>
                </c:pt>
                <c:pt idx="1">
                  <c:v>4.7057500000000002E-2</c:v>
                </c:pt>
                <c:pt idx="2">
                  <c:v>4.6834199999999999E-2</c:v>
                </c:pt>
                <c:pt idx="3">
                  <c:v>3.7906000000000002E-2</c:v>
                </c:pt>
                <c:pt idx="4">
                  <c:v>4.1059999999999999E-2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9.0977600000000006E-2</c:v>
                </c:pt>
                <c:pt idx="1">
                  <c:v>8.9472700000000002E-2</c:v>
                </c:pt>
                <c:pt idx="2">
                  <c:v>6.9828200000000007E-2</c:v>
                </c:pt>
                <c:pt idx="3">
                  <c:v>5.4969900000000002E-2</c:v>
                </c:pt>
                <c:pt idx="4">
                  <c:v>5.5277699999999999E-2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0.82756510000000005</c:v>
                </c:pt>
                <c:pt idx="1">
                  <c:v>0.73077020000000004</c:v>
                </c:pt>
                <c:pt idx="2">
                  <c:v>0.74942980000000003</c:v>
                </c:pt>
                <c:pt idx="3">
                  <c:v>0.84417790000000004</c:v>
                </c:pt>
                <c:pt idx="4">
                  <c:v>0.78426640000000003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0.67559939999999996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0.67697059999999998</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0.73758869999999999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0.70221750000000005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0.75375939999999997</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0.76837420000000001</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0.79810729999999996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0.76004119999999997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0.75346849999999999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0.76761740000000001</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0.76073619999999997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0.73017509999999997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0.74410770000000004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0.73558800000000002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0.72473120000000002</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0.78887629999999997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0.82685509999999995</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0.83115819999999996</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0.93954660000000001</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0.95524299999999995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0.94989559999999995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0.93647910000000001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0.77078089999999999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0.76269039999999999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0.78511529999999996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0.76916059999999997</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0.95384619999999998</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0.93955319999999998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0.95689659999999999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0.9479592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0.83717770000000002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0.818689</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0.82480089999999995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0.81130060000000004</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0.88359790000000005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0.88839780000000002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0.87967910000000005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0.85771699999999995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6.5717100000000001E-2</c:v>
                </c:pt>
                <c:pt idx="1">
                  <c:v>0.16027739999999999</c:v>
                </c:pt>
                <c:pt idx="2">
                  <c:v>0.23124140000000001</c:v>
                </c:pt>
                <c:pt idx="3">
                  <c:v>0.14160159999999999</c:v>
                </c:pt>
                <c:pt idx="4">
                  <c:v>2.89448E-2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3.17326E-2</c:v>
                </c:pt>
                <c:pt idx="1">
                  <c:v>4.4075999999999997E-2</c:v>
                </c:pt>
                <c:pt idx="2">
                  <c:v>4.9329999999999999E-2</c:v>
                </c:pt>
                <c:pt idx="3">
                  <c:v>5.3703899999999999E-2</c:v>
                </c:pt>
                <c:pt idx="4">
                  <c:v>2.6735700000000001E-2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5.8313200000000003E-2</c:v>
                </c:pt>
                <c:pt idx="1">
                  <c:v>0.1437639</c:v>
                </c:pt>
                <c:pt idx="2">
                  <c:v>0.12792899999999999</c:v>
                </c:pt>
                <c:pt idx="3">
                  <c:v>7.0893100000000001E-2</c:v>
                </c:pt>
                <c:pt idx="4">
                  <c:v>4.0832399999999998E-2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0.91659239999999997</c:v>
                </c:pt>
                <c:pt idx="1">
                  <c:v>0.8219824</c:v>
                </c:pt>
                <c:pt idx="2">
                  <c:v>0.7642641</c:v>
                </c:pt>
                <c:pt idx="3">
                  <c:v>0.75854549999999998</c:v>
                </c:pt>
                <c:pt idx="4">
                  <c:v>0.92859619999999998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0.79298250000000003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0.80586080000000004</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0.81485050000000003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0.78772379999999997</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0.84679090000000001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0.84780279999999997</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0.8737374</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0.85350809999999999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0.68133169999999998</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0.68856450000000002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0.67766990000000005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0.65789470000000005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0.5375375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0.53690300000000002</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0.75597479999999995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0.80409730000000001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0.80458620000000003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0.82976830000000001</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0.75757580000000002</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0.77475519999999998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0.77272730000000001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0.77647980000000005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0.81797750000000002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0.81744190000000005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0.81595649999999997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0.80613089999999998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0.60941179999999995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0.56375839999999999</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0.58699469999999998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0.59425490000000003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0.75051979999999996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0.73814659999999999</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0.76612210000000003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0.74884439999999997</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0.86155910000000002</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0.83379890000000001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0.87032969999999998</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0.85214009999999996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3.59241E-2</c:v>
                </c:pt>
                <c:pt idx="1">
                  <c:v>0.15319720000000001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6.3856499999999997E-2</c:v>
                </c:pt>
                <c:pt idx="1">
                  <c:v>6.0834300000000001E-2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0.13862569999999999</c:v>
                </c:pt>
                <c:pt idx="1">
                  <c:v>0.16556380000000001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0.78003489999999998</c:v>
                </c:pt>
                <c:pt idx="1">
                  <c:v>0.68753529999999996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0.99157300000000004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0.98657720000000004</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0.98616599999999999</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0.91067540000000002</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0.94239629999999996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0.92035400000000001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0.92429019999999995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0.7280702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0.65109030000000001</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0.64285709999999996</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0.64367819999999998</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0.81920899999999996</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0.74549549999999998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0.72093019999999997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0.70570569999999999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0.69337020000000005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0.56115110000000001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0.62781949999999997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0.6774194</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0.69371729999999998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0.83844010000000002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0.79640719999999998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0.76986299999999996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0.75384620000000002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0.90949230000000003</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0.88625589999999999</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0.90019570000000004</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0.90709459999999997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0.81353920000000002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0.80379750000000005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0.82454459999999996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0.78100259999999999</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0.91228070000000006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0.87613289999999999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0.88068179999999996</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0.85227269999999999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0.1116526</c:v>
                </c:pt>
                <c:pt idx="1">
                  <c:v>0.14846719999999999</c:v>
                </c:pt>
                <c:pt idx="2">
                  <c:v>0.1101545</c:v>
                </c:pt>
                <c:pt idx="3">
                  <c:v>0.16653009999999999</c:v>
                </c:pt>
                <c:pt idx="4">
                  <c:v>0.20509350000000001</c:v>
                </c:pt>
                <c:pt idx="5">
                  <c:v>0.1219176</c:v>
                </c:pt>
                <c:pt idx="6">
                  <c:v>5.8574000000000001E-2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9.2999299999999993E-2</c:v>
                </c:pt>
                <c:pt idx="1">
                  <c:v>0.100465</c:v>
                </c:pt>
                <c:pt idx="2">
                  <c:v>8.63646E-2</c:v>
                </c:pt>
                <c:pt idx="3">
                  <c:v>8.1692500000000001E-2</c:v>
                </c:pt>
                <c:pt idx="4">
                  <c:v>9.62562E-2</c:v>
                </c:pt>
                <c:pt idx="5">
                  <c:v>7.2291499999999995E-2</c:v>
                </c:pt>
                <c:pt idx="6">
                  <c:v>6.0122200000000001E-2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0.13116259999999999</c:v>
                </c:pt>
                <c:pt idx="1">
                  <c:v>0.1457793</c:v>
                </c:pt>
                <c:pt idx="2">
                  <c:v>0.2079918</c:v>
                </c:pt>
                <c:pt idx="3">
                  <c:v>0.19140470000000001</c:v>
                </c:pt>
                <c:pt idx="4">
                  <c:v>0.1732649</c:v>
                </c:pt>
                <c:pt idx="5">
                  <c:v>0.12078220000000001</c:v>
                </c:pt>
                <c:pt idx="6">
                  <c:v>7.92765E-2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0.74460020000000005</c:v>
                </c:pt>
                <c:pt idx="1">
                  <c:v>0.69611710000000004</c:v>
                </c:pt>
                <c:pt idx="2">
                  <c:v>0.65839760000000003</c:v>
                </c:pt>
                <c:pt idx="3">
                  <c:v>0.74157759999999995</c:v>
                </c:pt>
                <c:pt idx="4">
                  <c:v>0.63693270000000002</c:v>
                </c:pt>
                <c:pt idx="5">
                  <c:v>0.83745700000000001</c:v>
                </c:pt>
                <c:pt idx="6">
                  <c:v>0.86663270000000003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0.91596639999999996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0.87724550000000001</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0.8719346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0.87361420000000001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0.90759080000000003</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0.85460990000000003</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0.88424440000000004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0.84575840000000002</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0.88446219999999998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0.84444439999999998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0.72277230000000003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0.82692310000000002</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0.82539680000000004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0.7513514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0.73499999999999999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0.83644859999999999</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0.80808080000000004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0.79646019999999995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0.86497889999999999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0.88582680000000003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0.89122809999999997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0.90402479999999996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0.82248520000000003</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0.85685480000000003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0.85231319999999999</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0.83713360000000003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0.89651530000000001</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0.87582420000000005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0.8556338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0.86349450000000005</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0.78125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0.72777780000000003</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0.7482993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0.77844310000000005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0.1115096</c:v>
                </c:pt>
                <c:pt idx="1">
                  <c:v>8.1643499999999994E-2</c:v>
                </c:pt>
                <c:pt idx="2">
                  <c:v>0.17995269999999999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3.8011799999999998E-2</c:v>
                </c:pt>
                <c:pt idx="1">
                  <c:v>7.3137499999999994E-2</c:v>
                </c:pt>
                <c:pt idx="2">
                  <c:v>0.1087422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5.7963300000000002E-2</c:v>
                </c:pt>
                <c:pt idx="1">
                  <c:v>0.13045760000000001</c:v>
                </c:pt>
                <c:pt idx="2">
                  <c:v>0.16115740000000001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0.84521270000000004</c:v>
                </c:pt>
                <c:pt idx="1">
                  <c:v>0.74167669999999997</c:v>
                </c:pt>
                <c:pt idx="2">
                  <c:v>0.60661509999999996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0.85211269999999995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0.84735199999999999</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0.81228069999999997</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0.77886180000000005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0.4964132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0.49145299999999997</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0.5022472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0.48262159999999998</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0.55288459999999995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0.54206500000000002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0.54630420000000002</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0.85264660000000003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0.85029069999999995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0.87886280000000006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0.86474969999999995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0.68129329999999999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0.69019140000000001</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0.6852743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0.65368329999999997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0.71772429999999998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0.72921349999999996</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0.71325519999999998</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0.7021792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0.28651690000000002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0.29050280000000001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0.31603769999999998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0.24663679999999999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0.1666667</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0.22671160000000001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0.2242152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0.2372881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0.52551020000000004</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0.49752069999999998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0.52551020000000004</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0.56820879999999996</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0.10709</c:v>
                </c:pt>
                <c:pt idx="1">
                  <c:v>7.5694999999999998E-2</c:v>
                </c:pt>
                <c:pt idx="2">
                  <c:v>7.6212199999999994E-2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7.5878500000000002E-2</c:v>
                </c:pt>
                <c:pt idx="1">
                  <c:v>3.74052E-2</c:v>
                </c:pt>
                <c:pt idx="2">
                  <c:v>1.8180600000000002E-2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0.12843669999999999</c:v>
                </c:pt>
                <c:pt idx="1">
                  <c:v>4.28107E-2</c:v>
                </c:pt>
                <c:pt idx="2">
                  <c:v>1.9154E-3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0.65678729999999996</c:v>
                </c:pt>
                <c:pt idx="1">
                  <c:v>0.92413639999999997</c:v>
                </c:pt>
                <c:pt idx="2">
                  <c:v>0.98523090000000002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0.51958219999999999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0.54647889999999999</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0.54545449999999995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0.54713109999999998</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0.54383119999999996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0.54409320000000005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0.57162349999999995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0.59213479999999996</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0.38003500000000001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0.38656990000000002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0.36377029999999999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0.36239779999999999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0.87974680000000005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0.86334060000000001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0.87144089999999996</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0.84478759999999997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0.92182410000000004</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0.89265539999999999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0.90536850000000002</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0.89308679999999996</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0.5874317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0.57142859999999995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0.59201769999999998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0.59390359999999998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0.73407199999999995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0.74934040000000002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0.75581399999999999</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0.76170210000000005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8.9270946999999996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8.7777778000000009</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8.8177816999999994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8.8046252000000003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0.16194610000000001</c:v>
                </c:pt>
                <c:pt idx="1">
                  <c:v>6.0666400000000002E-2</c:v>
                </c:pt>
                <c:pt idx="2">
                  <c:v>0.1236024</c:v>
                </c:pt>
                <c:pt idx="3">
                  <c:v>0.14189289999999999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5.24325E-2</c:v>
                </c:pt>
                <c:pt idx="1">
                  <c:v>5.2777499999999998E-2</c:v>
                </c:pt>
                <c:pt idx="2">
                  <c:v>4.6091699999999999E-2</c:v>
                </c:pt>
                <c:pt idx="3">
                  <c:v>8.0378199999999997E-2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7.7634900000000007E-2</c:v>
                </c:pt>
                <c:pt idx="1">
                  <c:v>7.7187099999999995E-2</c:v>
                </c:pt>
                <c:pt idx="2">
                  <c:v>5.3034199999999997E-2</c:v>
                </c:pt>
                <c:pt idx="3">
                  <c:v>0.20032159999999999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0.80367480000000002</c:v>
                </c:pt>
                <c:pt idx="1">
                  <c:v>0.76992139999999998</c:v>
                </c:pt>
                <c:pt idx="2">
                  <c:v>0.82283170000000005</c:v>
                </c:pt>
                <c:pt idx="3">
                  <c:v>0.54015659999999999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0.21966379999999999</c:v>
                </c:pt>
                <c:pt idx="1">
                  <c:v>0.15047659999999999</c:v>
                </c:pt>
                <c:pt idx="2">
                  <c:v>0.1306718</c:v>
                </c:pt>
                <c:pt idx="3">
                  <c:v>7.2914300000000001E-2</c:v>
                </c:pt>
                <c:pt idx="4">
                  <c:v>8.0509399999999995E-2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5.3895600000000002E-2</c:v>
                </c:pt>
                <c:pt idx="1">
                  <c:v>7.9044699999999996E-2</c:v>
                </c:pt>
                <c:pt idx="2">
                  <c:v>4.6100099999999998E-2</c:v>
                </c:pt>
                <c:pt idx="3">
                  <c:v>8.4948899999999994E-2</c:v>
                </c:pt>
                <c:pt idx="4">
                  <c:v>9.1399499999999995E-2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0.11513959999999999</c:v>
                </c:pt>
                <c:pt idx="1">
                  <c:v>8.8654700000000003E-2</c:v>
                </c:pt>
                <c:pt idx="2">
                  <c:v>6.3417399999999999E-2</c:v>
                </c:pt>
                <c:pt idx="3">
                  <c:v>0.13378399999999999</c:v>
                </c:pt>
                <c:pt idx="4">
                  <c:v>0.1244446</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0.70017910000000005</c:v>
                </c:pt>
                <c:pt idx="1">
                  <c:v>0.65724329999999997</c:v>
                </c:pt>
                <c:pt idx="2">
                  <c:v>0.86410750000000003</c:v>
                </c:pt>
                <c:pt idx="3">
                  <c:v>0.54091909999999999</c:v>
                </c:pt>
                <c:pt idx="4">
                  <c:v>0.4787072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Worcestershire Acute Hospitals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39434591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1,324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675069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1798947"/>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538286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3283510"/>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075806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374899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007289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094904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3099756"/>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478246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579140"/>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255209"/>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261850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765040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0711738"/>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3883576"/>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549134428"/>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87168721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910394596"/>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19197873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278126685"/>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68203003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35488625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99014703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47494837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088028277"/>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15584840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04364623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56%</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19935550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239481004"/>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40718561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024921465"/>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64558283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64369473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423633319"/>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30294691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467983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61484424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607233022"/>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50364713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14377245"/>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32615836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08223832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68583431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67823214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94027124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82106118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730844715"/>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19699473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446304929"/>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43725541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681763164"/>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876074836"/>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98983196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29878151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721795902"/>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08488161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96747666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28934947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937899246"/>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27594936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154970566"/>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976116" y="622300"/>
            <a:ext cx="330250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Worcestershire Acute Hospitals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17257184"/>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56%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567472195"/>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83762898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10533344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36127830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268768236"/>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35780841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89448594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39045845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142726785"/>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98068288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25812612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54957621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09681337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711022905"/>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78355209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9611942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41973132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266128114"/>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22118549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97326304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147595341"/>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69959209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8505264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80773576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745860219"/>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706992346"/>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170434719"/>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406480608"/>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08817231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42261686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204760871"/>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69042256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303673117"/>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Q08. Diagnostic test results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Q42_5. Patient completely had enough understandable information about their response to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Q53. After treatment, the patient definitely could get enough emotional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73703363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6049024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19502824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982009787"/>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418525734"/>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720377110"/>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73957737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199340026"/>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11830837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7961368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76334626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35379099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4505470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65281764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71358726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819640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394698367"/>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85868232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69455101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936824113"/>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051979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7803334"/>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5610534"/>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7974036"/>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8077340"/>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8969175"/>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112899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677337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514572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703724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19126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424400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399986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69399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674771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6526425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491066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686590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143348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696897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995681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1355734"/>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1360465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621253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036889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269763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346333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792168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459128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875657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8674289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3929064"/>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700503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391575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0068664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168191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433165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863942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489549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2499744"/>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570714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620676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585090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276364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2717604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5265308"/>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476823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081567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828751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589170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375875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365804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11057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3837114"/>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869297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237370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913845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14637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46989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3373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2174647"/>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9212065"/>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4796173"/>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6273532"/>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216199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506027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222500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071420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996140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954566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61234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986383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681455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361473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798593"/>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2700658"/>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8771511"/>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1566426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654779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4704308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857654"/>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85388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326312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3070714"/>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0410886"/>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37976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852834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870418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78949482"/>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504580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3692158"/>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4095094"/>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255558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1419376"/>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5637115"/>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9115625"/>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665928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558492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030686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8750053"/>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8061284"/>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246834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50845968"/>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1758822"/>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427291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727485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91532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210915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0608225"/>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2701706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3504258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733973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6389807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5155917"/>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221907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117479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297814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231731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774604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2998552"/>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8612306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4988568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1,324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2,467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09754305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2,467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8701196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1,067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1,324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03408631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288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1,324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976116" y="622300"/>
            <a:ext cx="3302507" cy="276999"/>
          </a:xfrm>
          <a:prstGeom prst="rect">
            <a:avLst/>
          </a:prstGeom>
          <a:noFill/>
        </p:spPr>
        <p:txBody>
          <a:bodyPr wrap="none" rtlCol="0">
            <a:spAutoFit/>
          </a:bodyPr>
          <a:lstStyle/>
          <a:p>
            <a:pPr algn="r"/>
            <a:r>
              <a:rPr lang="en-GB" sz="1200" b="1">
                <a:solidFill>
                  <a:srgbClr val="336E9F"/>
                </a:solidFill>
                <a:latin typeface="Arial"/>
                <a:cs typeface="Arial"/>
              </a:rPr>
              <a:t>Worcestershire Acute Hospitals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23289</Words>
  <Application>Microsoft Office PowerPoint</Application>
  <PresentationFormat>Custom</PresentationFormat>
  <Paragraphs>6022</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