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7.7161400000000005E-2</c:v>
                </c:pt>
                <c:pt idx="1">
                  <c:v>4.0308099999999999E-2</c:v>
                </c:pt>
                <c:pt idx="2">
                  <c:v>4.62768E-2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9.1220099999999998E-2</c:v>
                </c:pt>
                <c:pt idx="1">
                  <c:v>0.1335597</c:v>
                </c:pt>
                <c:pt idx="2">
                  <c:v>6.5922300000000003E-2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3.97601E-2</c:v>
                </c:pt>
                <c:pt idx="1">
                  <c:v>8.6971099999999996E-2</c:v>
                </c:pt>
                <c:pt idx="2">
                  <c:v>9.8831000000000006E-3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0.92281950000000001</c:v>
                </c:pt>
                <c:pt idx="1">
                  <c:v>0.83250120000000005</c:v>
                </c:pt>
                <c:pt idx="2">
                  <c:v>0.97288589999999997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0.78060160000000001</c:v>
                </c:pt>
                <c:pt idx="3">
                  <c:v>0.52637990000000001</c:v>
                </c:pt>
                <c:pt idx="4">
                  <c:v>0.63734500000000005</c:v>
                </c:pt>
                <c:pt idx="5">
                  <c:v>0.67006049999999995</c:v>
                </c:pt>
                <c:pt idx="6">
                  <c:v>0.68773609999999996</c:v>
                </c:pt>
                <c:pt idx="7">
                  <c:v>0.71500770000000002</c:v>
                </c:pt>
                <c:pt idx="8">
                  <c:v>0.53813529999999998</c:v>
                </c:pt>
                <c:pt idx="9">
                  <c:v>0.60816809999999999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4.5483599999999999E-2</c:v>
                </c:pt>
                <c:pt idx="1">
                  <c:v>3.9105000000000001E-2</c:v>
                </c:pt>
                <c:pt idx="2">
                  <c:v>0</c:v>
                </c:pt>
                <c:pt idx="3">
                  <c:v>0.1080593</c:v>
                </c:pt>
                <c:pt idx="4">
                  <c:v>1.62011E-2</c:v>
                </c:pt>
                <c:pt idx="5">
                  <c:v>0.14357349999999999</c:v>
                </c:pt>
                <c:pt idx="6">
                  <c:v>4.0353300000000002E-2</c:v>
                </c:pt>
                <c:pt idx="7">
                  <c:v>1.1953099999999999E-2</c:v>
                </c:pt>
                <c:pt idx="8">
                  <c:v>5.4865299999999999E-2</c:v>
                </c:pt>
                <c:pt idx="9">
                  <c:v>0</c:v>
                </c:pt>
                <c:pt idx="10">
                  <c:v>0.11592429999999999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9.4969999999999999E-2</c:v>
                </c:pt>
                <c:pt idx="1">
                  <c:v>0.17105919999999999</c:v>
                </c:pt>
                <c:pt idx="2">
                  <c:v>0.21064089999999999</c:v>
                </c:pt>
                <c:pt idx="3">
                  <c:v>0.32792139999999997</c:v>
                </c:pt>
                <c:pt idx="4">
                  <c:v>0.34645389999999998</c:v>
                </c:pt>
                <c:pt idx="5">
                  <c:v>0.10901719999999999</c:v>
                </c:pt>
                <c:pt idx="6">
                  <c:v>0.188722</c:v>
                </c:pt>
                <c:pt idx="7">
                  <c:v>0.23889949999999999</c:v>
                </c:pt>
                <c:pt idx="8">
                  <c:v>0.34603800000000001</c:v>
                </c:pt>
                <c:pt idx="9">
                  <c:v>0.39183190000000001</c:v>
                </c:pt>
                <c:pt idx="10">
                  <c:v>0.1690468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5.0807900000000003E-2</c:v>
                </c:pt>
                <c:pt idx="1">
                  <c:v>2.0135400000000001E-2</c:v>
                </c:pt>
                <c:pt idx="2">
                  <c:v>0</c:v>
                </c:pt>
                <c:pt idx="3">
                  <c:v>0</c:v>
                </c:pt>
                <c:pt idx="4">
                  <c:v>0</c:v>
                </c:pt>
                <c:pt idx="5">
                  <c:v>7.7347299999999994E-2</c:v>
                </c:pt>
                <c:pt idx="6">
                  <c:v>2.0768999999999999E-2</c:v>
                </c:pt>
                <c:pt idx="7">
                  <c:v>3.41382E-2</c:v>
                </c:pt>
                <c:pt idx="8">
                  <c:v>1.1836299999999999E-2</c:v>
                </c:pt>
                <c:pt idx="9">
                  <c:v>0</c:v>
                </c:pt>
                <c:pt idx="10">
                  <c:v>7.0737999999999995E-2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8.7574999999999997E-3</c:v>
                </c:pt>
                <c:pt idx="3">
                  <c:v>3.7639400000000003E-2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0.9101688</c:v>
                </c:pt>
                <c:pt idx="1">
                  <c:v>0.88210120000000003</c:v>
                </c:pt>
                <c:pt idx="2">
                  <c:v>0.9141283</c:v>
                </c:pt>
                <c:pt idx="3">
                  <c:v>0.81180759999999996</c:v>
                </c:pt>
                <c:pt idx="4">
                  <c:v>0.77118589999999998</c:v>
                </c:pt>
                <c:pt idx="5">
                  <c:v>0.88806790000000002</c:v>
                </c:pt>
                <c:pt idx="6">
                  <c:v>0.88094399999999995</c:v>
                </c:pt>
                <c:pt idx="7">
                  <c:v>0.91142820000000002</c:v>
                </c:pt>
                <c:pt idx="8">
                  <c:v>0.84798470000000004</c:v>
                </c:pt>
                <c:pt idx="9">
                  <c:v>0.78555070000000005</c:v>
                </c:pt>
                <c:pt idx="10">
                  <c:v>0.91511399999999998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2.5441999999999999E-2</c:v>
                </c:pt>
                <c:pt idx="1">
                  <c:v>7.2378100000000001E-2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0.14237549999999999</c:v>
                </c:pt>
                <c:pt idx="1">
                  <c:v>0.13382649999999999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2.0356200000000001E-2</c:v>
                </c:pt>
                <c:pt idx="1">
                  <c:v>2.5186500000000001E-2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0.88003050000000005</c:v>
                </c:pt>
                <c:pt idx="1">
                  <c:v>0.79511449999999995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0.32619140000000002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0.47660039999999998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0.12515190000000001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8.8529563000000007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2.9420700000000001E-2</c:v>
                </c:pt>
                <c:pt idx="1">
                  <c:v>8.87347E-2</c:v>
                </c:pt>
                <c:pt idx="2">
                  <c:v>7.4778499999999998E-2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8.6567000000000005E-2</c:v>
                </c:pt>
                <c:pt idx="1">
                  <c:v>0.105776</c:v>
                </c:pt>
                <c:pt idx="2">
                  <c:v>0.2607971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2.2527800000000001E-2</c:v>
                </c:pt>
                <c:pt idx="1">
                  <c:v>5.0057200000000003E-2</c:v>
                </c:pt>
                <c:pt idx="2">
                  <c:v>0.18767890000000001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0.90839789999999998</c:v>
                </c:pt>
                <c:pt idx="1">
                  <c:v>0.87086779999999997</c:v>
                </c:pt>
                <c:pt idx="2">
                  <c:v>0.3959877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8.9244000000000007E-3</c:v>
                </c:pt>
                <c:pt idx="1">
                  <c:v>0.13825599999999999</c:v>
                </c:pt>
                <c:pt idx="2">
                  <c:v>8.3275500000000002E-2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0.30422860000000002</c:v>
                </c:pt>
                <c:pt idx="1">
                  <c:v>0.15577299999999999</c:v>
                </c:pt>
                <c:pt idx="2">
                  <c:v>0.15972349999999999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1.7273199999999999E-2</c:v>
                </c:pt>
                <c:pt idx="1">
                  <c:v>3.4744799999999999E-2</c:v>
                </c:pt>
                <c:pt idx="2">
                  <c:v>6.7496200000000006E-2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0.29672850000000001</c:v>
                </c:pt>
                <c:pt idx="1">
                  <c:v>0.71210110000000004</c:v>
                </c:pt>
                <c:pt idx="2">
                  <c:v>0.67056819999999995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0.1132753</c:v>
                </c:pt>
                <c:pt idx="1">
                  <c:v>5.52075E-2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0.1883833</c:v>
                </c:pt>
                <c:pt idx="1">
                  <c:v>0.12545999999999999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2.5857499999999999E-2</c:v>
                </c:pt>
                <c:pt idx="1">
                  <c:v>0.1228335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0.51942849999999996</c:v>
                </c:pt>
                <c:pt idx="1">
                  <c:v>0.221498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3.6738100000000003E-2</c:v>
                </c:pt>
                <c:pt idx="1">
                  <c:v>8.1385399999999997E-2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0.18603790000000001</c:v>
                </c:pt>
                <c:pt idx="1">
                  <c:v>0.2510829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3.6688199999999997E-2</c:v>
                </c:pt>
                <c:pt idx="1">
                  <c:v>8.5125500000000007E-2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0.54974800000000001</c:v>
                </c:pt>
                <c:pt idx="1">
                  <c:v>0.54363589999999995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0.83606559999999996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0.78846150000000004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0.87431689999999995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0.89820359999999999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0.82911389999999996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0.9360465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0.94936710000000002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0.95360820000000002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0.8933333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5.7660000000000003E-2</c:v>
                </c:pt>
                <c:pt idx="1">
                  <c:v>0.19334689999999999</c:v>
                </c:pt>
                <c:pt idx="2">
                  <c:v>0.19877</c:v>
                </c:pt>
                <c:pt idx="3">
                  <c:v>0.26588600000000001</c:v>
                </c:pt>
                <c:pt idx="4">
                  <c:v>2.1772E-2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0.1158926</c:v>
                </c:pt>
                <c:pt idx="1">
                  <c:v>0.1244545</c:v>
                </c:pt>
                <c:pt idx="2">
                  <c:v>0.1208036</c:v>
                </c:pt>
                <c:pt idx="3">
                  <c:v>0.10036730000000001</c:v>
                </c:pt>
                <c:pt idx="4">
                  <c:v>0.1101475</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5.6089600000000003E-2</c:v>
                </c:pt>
                <c:pt idx="1">
                  <c:v>5.0774199999999999E-2</c:v>
                </c:pt>
                <c:pt idx="2">
                  <c:v>3.2843499999999998E-2</c:v>
                </c:pt>
                <c:pt idx="3">
                  <c:v>2.3739300000000001E-2</c:v>
                </c:pt>
                <c:pt idx="4">
                  <c:v>2.0733999999999999E-2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0.84210189999999996</c:v>
                </c:pt>
                <c:pt idx="1">
                  <c:v>0.77549729999999995</c:v>
                </c:pt>
                <c:pt idx="2">
                  <c:v>0.78426929999999995</c:v>
                </c:pt>
                <c:pt idx="3">
                  <c:v>0.86750950000000004</c:v>
                </c:pt>
                <c:pt idx="4">
                  <c:v>0.86286379999999996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0.68333330000000003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0.75144509999999998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0.68992249999999999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0.85606059999999995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0.82954550000000005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0.79326920000000001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0.84736840000000002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0.79835389999999995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0.79679140000000004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0.76328499999999999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0.82887699999999997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0.77083330000000005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0.78494620000000004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0.76608189999999998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0.7731481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0.82738100000000003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0.94594590000000001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0.98795180000000005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0.95714290000000002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0.87195120000000004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0.80582520000000002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0.98275860000000004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0.96951220000000005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0.95477389999999995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0.97241379999999999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0.9012346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0.84713380000000005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0.81460670000000002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0.83571430000000002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0.92972969999999999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0.90517239999999999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0.91525420000000002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3.9645100000000003E-2</c:v>
                </c:pt>
                <c:pt idx="1">
                  <c:v>0.12432559999999999</c:v>
                </c:pt>
                <c:pt idx="2">
                  <c:v>0.19120490000000001</c:v>
                </c:pt>
                <c:pt idx="3">
                  <c:v>0.1044498</c:v>
                </c:pt>
                <c:pt idx="4">
                  <c:v>7.3391000000000003E-3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8.3876599999999996E-2</c:v>
                </c:pt>
                <c:pt idx="1">
                  <c:v>0.11597970000000001</c:v>
                </c:pt>
                <c:pt idx="2">
                  <c:v>0.12940299999999999</c:v>
                </c:pt>
                <c:pt idx="3">
                  <c:v>0.1280075</c:v>
                </c:pt>
                <c:pt idx="4">
                  <c:v>6.9947099999999998E-2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3.2241199999999998E-2</c:v>
                </c:pt>
                <c:pt idx="1">
                  <c:v>0.10781209999999999</c:v>
                </c:pt>
                <c:pt idx="2">
                  <c:v>8.7892399999999996E-2</c:v>
                </c:pt>
                <c:pt idx="3">
                  <c:v>3.3741399999999998E-2</c:v>
                </c:pt>
                <c:pt idx="4">
                  <c:v>1.9226699999999999E-2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0.89285769999999998</c:v>
                </c:pt>
                <c:pt idx="1">
                  <c:v>0.82179500000000005</c:v>
                </c:pt>
                <c:pt idx="2">
                  <c:v>0.84774269999999996</c:v>
                </c:pt>
                <c:pt idx="3">
                  <c:v>0.76389249999999997</c:v>
                </c:pt>
                <c:pt idx="4">
                  <c:v>0.90620590000000001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0.90857140000000003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0.87116559999999998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0.85436889999999999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0.89417990000000003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0.84836069999999997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0.87567569999999995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0.72282610000000003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0.77439020000000003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0.73684210000000006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0.74251500000000004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0.57599999999999996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0.57943929999999999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0.85211269999999995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0.8258065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0.81280790000000003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0.88709680000000002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0.78991599999999995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0.80748660000000005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0.85416669999999995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0.90116280000000004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0.85779819999999996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0.62921349999999998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0.59259260000000002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0.65178570000000002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0.61445780000000005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0.78109450000000002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0.76630430000000005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0.79338839999999999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0.78191489999999997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0.90588239999999998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0.88050309999999998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0.93048129999999996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0.92258059999999997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0.70022830000000003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0.1024833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0.171399</c:v>
                </c:pt>
                <c:pt idx="1">
                  <c:v>0.16226209999999999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8.4854499999999999E-2</c:v>
                </c:pt>
                <c:pt idx="1">
                  <c:v>0.11484999999999999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0.80730420000000003</c:v>
                </c:pt>
                <c:pt idx="1">
                  <c:v>0.67820020000000003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0.98684210000000006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0.98630139999999999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0.98795180000000005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0.9428571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0.91397850000000003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0.92222219999999999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0.80188680000000001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0.73195880000000002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0.67619050000000003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0.64556959999999997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0.8508772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0.79591840000000003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0.75892859999999995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0.71052630000000006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0.69642859999999995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0.71764709999999998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0.59770109999999999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0.7605634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0.67123290000000002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0.85470089999999999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0.86138610000000004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0.80530970000000002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0.77011490000000005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0.91194969999999997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0.93877549999999998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0.88690480000000005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0.91390729999999998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0.82142859999999995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0.83850930000000001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0.7731481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0.80606060000000002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0.91891889999999998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6.72407E-2</c:v>
                </c:pt>
                <c:pt idx="1">
                  <c:v>9.2324900000000001E-2</c:v>
                </c:pt>
                <c:pt idx="2">
                  <c:v>5.6888899999999999E-2</c:v>
                </c:pt>
                <c:pt idx="3">
                  <c:v>0.113468</c:v>
                </c:pt>
                <c:pt idx="4">
                  <c:v>0.1470979</c:v>
                </c:pt>
                <c:pt idx="5">
                  <c:v>7.7342599999999997E-2</c:v>
                </c:pt>
                <c:pt idx="6">
                  <c:v>2.0191400000000002E-2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0.18182309999999999</c:v>
                </c:pt>
                <c:pt idx="1">
                  <c:v>0.21274960000000001</c:v>
                </c:pt>
                <c:pt idx="2">
                  <c:v>0.19289580000000001</c:v>
                </c:pt>
                <c:pt idx="3">
                  <c:v>0.1878166</c:v>
                </c:pt>
                <c:pt idx="4">
                  <c:v>0.2122473</c:v>
                </c:pt>
                <c:pt idx="5">
                  <c:v>0.16144140000000001</c:v>
                </c:pt>
                <c:pt idx="6">
                  <c:v>0.13688739999999999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8.67507E-2</c:v>
                </c:pt>
                <c:pt idx="1">
                  <c:v>8.9636999999999994E-2</c:v>
                </c:pt>
                <c:pt idx="2">
                  <c:v>0.15472620000000001</c:v>
                </c:pt>
                <c:pt idx="3">
                  <c:v>0.13834270000000001</c:v>
                </c:pt>
                <c:pt idx="4">
                  <c:v>0.11526930000000001</c:v>
                </c:pt>
                <c:pt idx="5">
                  <c:v>7.6207300000000006E-2</c:v>
                </c:pt>
                <c:pt idx="6">
                  <c:v>4.0893899999999997E-2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0.75826859999999996</c:v>
                </c:pt>
                <c:pt idx="1">
                  <c:v>0.67625760000000001</c:v>
                </c:pt>
                <c:pt idx="2">
                  <c:v>0.70491859999999995</c:v>
                </c:pt>
                <c:pt idx="3">
                  <c:v>0.7399616</c:v>
                </c:pt>
                <c:pt idx="4">
                  <c:v>0.63280709999999996</c:v>
                </c:pt>
                <c:pt idx="5">
                  <c:v>0.80244450000000001</c:v>
                </c:pt>
                <c:pt idx="6">
                  <c:v>0.84230360000000004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0.94059409999999999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0.90265490000000004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0.85057470000000002</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0.9207921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0.86982250000000005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0.89189189999999996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0.93478260000000002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0.93478260000000002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0.91428569999999998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0.85483869999999995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0.88775510000000002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0.92349729999999997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0.88841199999999998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0.91978610000000005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8.7427699999999997E-2</c:v>
                </c:pt>
                <c:pt idx="1">
                  <c:v>5.2002899999999998E-2</c:v>
                </c:pt>
                <c:pt idx="2">
                  <c:v>0.12989609999999999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8.6175799999999997E-2</c:v>
                </c:pt>
                <c:pt idx="1">
                  <c:v>0.1324186</c:v>
                </c:pt>
                <c:pt idx="2">
                  <c:v>0.20885529999999999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3.3881300000000003E-2</c:v>
                </c:pt>
                <c:pt idx="1">
                  <c:v>0.100817</c:v>
                </c:pt>
                <c:pt idx="2">
                  <c:v>0.1111008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0.91949729999999996</c:v>
                </c:pt>
                <c:pt idx="1">
                  <c:v>0.76792079999999996</c:v>
                </c:pt>
                <c:pt idx="2">
                  <c:v>0.62534190000000001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0.78125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0.91428569999999998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0.82432430000000001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0.59493669999999998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0.62698410000000004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0.58385089999999995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0.54400000000000004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0.65714289999999997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0.61635220000000002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0.61497329999999994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0.62666670000000002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0.91503270000000003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0.90082640000000003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0.86549710000000002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0.89682539999999999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0.71195649999999999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0.74752479999999999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0.71698110000000004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0.76756760000000002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0.77906980000000003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0.75586850000000005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0.75739639999999997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0.53061219999999998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0.38709680000000002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0.2291667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0.29729729999999999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0.25252530000000001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0.21238940000000001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0.21348310000000001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0.40336129999999998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0.53608250000000002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0.54330710000000004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0.52727270000000004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7.2248400000000004E-2</c:v>
                </c:pt>
                <c:pt idx="1">
                  <c:v>4.4758399999999997E-2</c:v>
                </c:pt>
                <c:pt idx="2">
                  <c:v>6.0862300000000001E-2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0.14556179999999999</c:v>
                </c:pt>
                <c:pt idx="1">
                  <c:v>9.9278599999999995E-2</c:v>
                </c:pt>
                <c:pt idx="2">
                  <c:v>3.5445900000000002E-2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9.3595100000000001E-2</c:v>
                </c:pt>
                <c:pt idx="1">
                  <c:v>1.1873999999999999E-2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0.73175239999999997</c:v>
                </c:pt>
                <c:pt idx="1">
                  <c:v>0.91673130000000003</c:v>
                </c:pt>
                <c:pt idx="2">
                  <c:v>0.93832099999999996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0.54545449999999995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0.52542370000000005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0.54545449999999995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0.546875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0.54838710000000002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0.66949150000000002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0.68085110000000004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0.5526316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0.33043479999999997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0.40625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0.3396226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0.40697670000000002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0.92118230000000001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0.93157889999999999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0.90170939999999999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0.87234040000000002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0.92265189999999997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0.88596490000000006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0.9157303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0.67455620000000005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0.72077919999999995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0.72820510000000005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0.71612900000000002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0.84684680000000001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0.85964910000000005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0.80597010000000002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0.73584910000000003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9.0710660000000001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9.2608695999999995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9.0215516999999998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8.8956043999999999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0.13112489999999999</c:v>
                </c:pt>
                <c:pt idx="1">
                  <c:v>2.8222199999999999E-2</c:v>
                </c:pt>
                <c:pt idx="2">
                  <c:v>8.9445899999999995E-2</c:v>
                </c:pt>
                <c:pt idx="3">
                  <c:v>8.7060899999999997E-2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0.11407490000000001</c:v>
                </c:pt>
                <c:pt idx="1">
                  <c:v>0.1176658</c:v>
                </c:pt>
                <c:pt idx="2">
                  <c:v>0.1144047</c:v>
                </c:pt>
                <c:pt idx="3">
                  <c:v>0.1900423</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4.68137E-2</c:v>
                </c:pt>
                <c:pt idx="1">
                  <c:v>4.4742900000000002E-2</c:v>
                </c:pt>
                <c:pt idx="2">
                  <c:v>1.8877700000000001E-2</c:v>
                </c:pt>
                <c:pt idx="3">
                  <c:v>0.1454896</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0.84976949999999996</c:v>
                </c:pt>
                <c:pt idx="1">
                  <c:v>0.79333129999999996</c:v>
                </c:pt>
                <c:pt idx="2">
                  <c:v>0.82309779999999999</c:v>
                </c:pt>
                <c:pt idx="3">
                  <c:v>0.57156079999999998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0.1799769</c:v>
                </c:pt>
                <c:pt idx="1">
                  <c:v>0.1133299</c:v>
                </c:pt>
                <c:pt idx="2">
                  <c:v>9.5964300000000002E-2</c:v>
                </c:pt>
                <c:pt idx="3">
                  <c:v>3.09847E-2</c:v>
                </c:pt>
                <c:pt idx="4">
                  <c:v>3.2758200000000001E-2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0.13326950000000001</c:v>
                </c:pt>
                <c:pt idx="1">
                  <c:v>0.1533381</c:v>
                </c:pt>
                <c:pt idx="2">
                  <c:v>0.1155153</c:v>
                </c:pt>
                <c:pt idx="3">
                  <c:v>0.16880819999999999</c:v>
                </c:pt>
                <c:pt idx="4">
                  <c:v>0.18690200000000001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7.5452699999999998E-2</c:v>
                </c:pt>
                <c:pt idx="1">
                  <c:v>5.1507999999999998E-2</c:v>
                </c:pt>
                <c:pt idx="2">
                  <c:v>2.8709800000000001E-2</c:v>
                </c:pt>
                <c:pt idx="3">
                  <c:v>9.1854400000000003E-2</c:v>
                </c:pt>
                <c:pt idx="4">
                  <c:v>7.6693300000000006E-2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0.74272380000000005</c:v>
                </c:pt>
                <c:pt idx="1">
                  <c:v>0.70244890000000004</c:v>
                </c:pt>
                <c:pt idx="2">
                  <c:v>0.89350770000000002</c:v>
                </c:pt>
                <c:pt idx="3">
                  <c:v>0.60831670000000004</c:v>
                </c:pt>
                <c:pt idx="4">
                  <c:v>0.52663139999999997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Wirral University Teaching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69172625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499485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12426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60422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245211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136835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839561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23648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938116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690032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186864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92655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546308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238335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62336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03475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81249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82974543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54002728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1252303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6545794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9356793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9118397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2903458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3126838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4865533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8890839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05189599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4889375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06116656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6365730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75809672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29018041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6025114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48489995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61100866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1089466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0441961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2867916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5961118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66326566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97308836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5683336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14366816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3931048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93126036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2199873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66175340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8988669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8216542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40503611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556135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11558939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27662333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6791882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81302829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58737014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24284056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42107276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252715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3714679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0531316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59991507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21954" y="622300"/>
            <a:ext cx="445666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Wirral University Teaching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16719925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3006671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48840283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2469261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9533730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9664383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2598217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19894053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69998550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5023965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3261751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0484048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97408417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77097993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2535091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75981133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7070360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3769557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6746744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0845897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93842274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66992885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4504299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2159935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18947071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1668995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35059043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13574812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72026371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79962853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45402433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5697997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23487594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83975504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22293834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8420139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79968201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25275203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5701635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99820044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10411210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92777806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11402496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07376661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1316679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73248353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128982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2235976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470016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4306791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94703638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1497142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3659738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3278933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158759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539185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923622"/>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0613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31850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741025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29026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941077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921972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69616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988021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393380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29187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93499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075949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40120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34074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307045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4609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01648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09791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487262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949891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29020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8380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891989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371832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391409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91787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508047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85085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76757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972607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37232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31620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58782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10602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22440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720973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4195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16549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038625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53631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125752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86932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584314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62154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487217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06124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839784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08297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69249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91217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54577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74118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29154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84817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78210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408033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671678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160006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342317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294367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646377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044021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633340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38755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25156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35210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946555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618026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05239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34698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303131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295094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93014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758309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96611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220931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89842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067193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496273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733831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88643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656887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69556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305854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21492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338883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74320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46178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14776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706819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364449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2285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11908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05118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8476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88470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274743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185207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481031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015714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990619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514640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077273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303223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4470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446525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570160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9775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23180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15915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97759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10724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793666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80605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904669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64349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92748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21041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20808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198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403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52715622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4736825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8476544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21954" y="622300"/>
            <a:ext cx="4456669" cy="276999"/>
          </a:xfrm>
          <a:prstGeom prst="rect">
            <a:avLst/>
          </a:prstGeom>
          <a:noFill/>
        </p:spPr>
        <p:txBody>
          <a:bodyPr wrap="none" rtlCol="0">
            <a:spAutoFit/>
          </a:bodyPr>
          <a:lstStyle/>
          <a:p>
            <a:pPr algn="r"/>
            <a:r>
              <a:rPr lang="en-GB" sz="1200" b="1">
                <a:solidFill>
                  <a:srgbClr val="336E9F"/>
                </a:solidFill>
                <a:latin typeface="Arial"/>
                <a:cs typeface="Arial"/>
              </a:rPr>
              <a:t>Wirral University Teaching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22303</Words>
  <Application>Microsoft Office PowerPoint</Application>
  <PresentationFormat>Custom</PresentationFormat>
  <Paragraphs>5927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