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8.2893599999999998E-2</c:v>
                </c:pt>
                <c:pt idx="1">
                  <c:v>4.8329299999999999E-2</c:v>
                </c:pt>
                <c:pt idx="2">
                  <c:v>5.1848900000000003E-2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7.9755699999999999E-2</c:v>
                </c:pt>
                <c:pt idx="1">
                  <c:v>0.1175171</c:v>
                </c:pt>
                <c:pt idx="2">
                  <c:v>5.4778100000000003E-2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4.5492299999999999E-2</c:v>
                </c:pt>
                <c:pt idx="1">
                  <c:v>9.4992400000000005E-2</c:v>
                </c:pt>
                <c:pt idx="2">
                  <c:v>1.5455200000000001E-2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0.91959650000000004</c:v>
                </c:pt>
                <c:pt idx="1">
                  <c:v>0.91338129999999995</c:v>
                </c:pt>
                <c:pt idx="2">
                  <c:v>0.97212960000000004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4.4677399999999999E-2</c:v>
                </c:pt>
                <c:pt idx="1">
                  <c:v>3.3095800000000002E-2</c:v>
                </c:pt>
                <c:pt idx="2">
                  <c:v>2.2997299999999998E-2</c:v>
                </c:pt>
                <c:pt idx="3">
                  <c:v>0.174488</c:v>
                </c:pt>
                <c:pt idx="4">
                  <c:v>6.3519400000000004E-2</c:v>
                </c:pt>
                <c:pt idx="5">
                  <c:v>0.1424339</c:v>
                </c:pt>
                <c:pt idx="6">
                  <c:v>3.4629399999999998E-2</c:v>
                </c:pt>
                <c:pt idx="7">
                  <c:v>4.9803100000000003E-2</c:v>
                </c:pt>
                <c:pt idx="8">
                  <c:v>0.12164320000000001</c:v>
                </c:pt>
                <c:pt idx="9">
                  <c:v>3.5981699999999998E-2</c:v>
                </c:pt>
                <c:pt idx="10">
                  <c:v>0.1212862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9.6582500000000002E-2</c:v>
                </c:pt>
                <c:pt idx="1">
                  <c:v>0.18307760000000001</c:v>
                </c:pt>
                <c:pt idx="2">
                  <c:v>0.142014</c:v>
                </c:pt>
                <c:pt idx="3">
                  <c:v>0.19506399999999999</c:v>
                </c:pt>
                <c:pt idx="4">
                  <c:v>0.27700599999999997</c:v>
                </c:pt>
                <c:pt idx="5">
                  <c:v>0.11129650000000001</c:v>
                </c:pt>
                <c:pt idx="6">
                  <c:v>0.20016990000000001</c:v>
                </c:pt>
                <c:pt idx="7">
                  <c:v>0.16319939999999999</c:v>
                </c:pt>
                <c:pt idx="8">
                  <c:v>0.21248230000000001</c:v>
                </c:pt>
                <c:pt idx="9">
                  <c:v>0.29734880000000002</c:v>
                </c:pt>
                <c:pt idx="10">
                  <c:v>0.15832299999999999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5.00016E-2</c:v>
                </c:pt>
                <c:pt idx="1">
                  <c:v>1.41262E-2</c:v>
                </c:pt>
                <c:pt idx="2">
                  <c:v>1.8497599999999999E-2</c:v>
                </c:pt>
                <c:pt idx="3">
                  <c:v>5.3283900000000002E-2</c:v>
                </c:pt>
                <c:pt idx="4">
                  <c:v>2.21295E-2</c:v>
                </c:pt>
                <c:pt idx="5">
                  <c:v>7.62076E-2</c:v>
                </c:pt>
                <c:pt idx="6">
                  <c:v>1.50451E-2</c:v>
                </c:pt>
                <c:pt idx="7">
                  <c:v>7.1988300000000005E-2</c:v>
                </c:pt>
                <c:pt idx="8">
                  <c:v>7.8614199999999995E-2</c:v>
                </c:pt>
                <c:pt idx="9">
                  <c:v>4.3689699999999998E-2</c:v>
                </c:pt>
                <c:pt idx="10">
                  <c:v>7.6099899999999998E-2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0.89886520000000003</c:v>
                </c:pt>
                <c:pt idx="1">
                  <c:v>0.96626000000000001</c:v>
                </c:pt>
                <c:pt idx="2">
                  <c:v>0.85780400000000001</c:v>
                </c:pt>
                <c:pt idx="3">
                  <c:v>0.71596990000000005</c:v>
                </c:pt>
                <c:pt idx="4">
                  <c:v>0.86124389999999995</c:v>
                </c:pt>
                <c:pt idx="5">
                  <c:v>0.92859239999999998</c:v>
                </c:pt>
                <c:pt idx="6">
                  <c:v>0.89842909999999998</c:v>
                </c:pt>
                <c:pt idx="7">
                  <c:v>0.85399849999999999</c:v>
                </c:pt>
                <c:pt idx="8">
                  <c:v>0.80930789999999997</c:v>
                </c:pt>
                <c:pt idx="9">
                  <c:v>0.78841150000000004</c:v>
                </c:pt>
                <c:pt idx="10">
                  <c:v>0.77737060000000002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2.5441999999999999E-2</c:v>
                </c:pt>
                <c:pt idx="1">
                  <c:v>8.0271099999999998E-2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0.14237549999999999</c:v>
                </c:pt>
                <c:pt idx="1">
                  <c:v>0.1180404</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2.0356200000000001E-2</c:v>
                </c:pt>
                <c:pt idx="1">
                  <c:v>3.3079499999999998E-2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0.88546780000000003</c:v>
                </c:pt>
                <c:pt idx="1">
                  <c:v>0.84009279999999997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0.3517923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0.42539860000000002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0.15075279999999999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9.0248817999999993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3.6254399999999999E-2</c:v>
                </c:pt>
                <c:pt idx="1">
                  <c:v>9.4961100000000007E-2</c:v>
                </c:pt>
                <c:pt idx="2">
                  <c:v>9.2363500000000001E-2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7.2899699999999998E-2</c:v>
                </c:pt>
                <c:pt idx="1">
                  <c:v>9.3323100000000006E-2</c:v>
                </c:pt>
                <c:pt idx="2">
                  <c:v>0.22562699999999999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2.9361399999999999E-2</c:v>
                </c:pt>
                <c:pt idx="1">
                  <c:v>5.6283600000000003E-2</c:v>
                </c:pt>
                <c:pt idx="2">
                  <c:v>0.2052639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0.92222009999999999</c:v>
                </c:pt>
                <c:pt idx="1">
                  <c:v>0.93375540000000001</c:v>
                </c:pt>
                <c:pt idx="2">
                  <c:v>0.35796109999999998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3.0185E-2</c:v>
                </c:pt>
                <c:pt idx="1">
                  <c:v>0.14478759999999999</c:v>
                </c:pt>
                <c:pt idx="2">
                  <c:v>9.1519299999999998E-2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0.26170729999999998</c:v>
                </c:pt>
                <c:pt idx="1">
                  <c:v>0.1427098</c:v>
                </c:pt>
                <c:pt idx="2">
                  <c:v>0.1432359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3.85338E-2</c:v>
                </c:pt>
                <c:pt idx="1">
                  <c:v>4.1276399999999998E-2</c:v>
                </c:pt>
                <c:pt idx="2">
                  <c:v>7.5740000000000002E-2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0.305869</c:v>
                </c:pt>
                <c:pt idx="1">
                  <c:v>0.81372690000000003</c:v>
                </c:pt>
                <c:pt idx="2">
                  <c:v>0.66698159999999995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0.1243472</c:v>
                </c:pt>
                <c:pt idx="1">
                  <c:v>6.4421199999999998E-2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0.16623940000000001</c:v>
                </c:pt>
                <c:pt idx="1">
                  <c:v>0.10703260000000001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3.6929400000000001E-2</c:v>
                </c:pt>
                <c:pt idx="1">
                  <c:v>0.1320472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0.5215805</c:v>
                </c:pt>
                <c:pt idx="1">
                  <c:v>0.2370247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5.04345E-2</c:v>
                </c:pt>
                <c:pt idx="1">
                  <c:v>8.4078E-2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0.15864519999999999</c:v>
                </c:pt>
                <c:pt idx="1">
                  <c:v>0.24569769999999999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5.0384600000000002E-2</c:v>
                </c:pt>
                <c:pt idx="1">
                  <c:v>8.7818099999999996E-2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0.67235060000000002</c:v>
                </c:pt>
                <c:pt idx="1">
                  <c:v>0.55120530000000001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0.85767789999999999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0.82300879999999998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0.82396999999999998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0.83263600000000004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0.83712120000000001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0.85462559999999999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0.90601500000000001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0.8808511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0.90573769999999998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0.89861749999999996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0.91338580000000003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0.95575220000000005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6.7351400000000006E-2</c:v>
                </c:pt>
                <c:pt idx="1">
                  <c:v>0.2031433</c:v>
                </c:pt>
                <c:pt idx="2">
                  <c:v>0.20796339999999999</c:v>
                </c:pt>
                <c:pt idx="3">
                  <c:v>0.27390029999999999</c:v>
                </c:pt>
                <c:pt idx="4">
                  <c:v>3.0279500000000001E-2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9.6509800000000007E-2</c:v>
                </c:pt>
                <c:pt idx="1">
                  <c:v>0.1048616</c:v>
                </c:pt>
                <c:pt idx="2">
                  <c:v>0.1024168</c:v>
                </c:pt>
                <c:pt idx="3">
                  <c:v>8.4338800000000005E-2</c:v>
                </c:pt>
                <c:pt idx="4">
                  <c:v>9.3132400000000004E-2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6.5781000000000006E-2</c:v>
                </c:pt>
                <c:pt idx="1">
                  <c:v>6.0570699999999998E-2</c:v>
                </c:pt>
                <c:pt idx="2">
                  <c:v>4.2036900000000002E-2</c:v>
                </c:pt>
                <c:pt idx="3">
                  <c:v>3.1753499999999997E-2</c:v>
                </c:pt>
                <c:pt idx="4">
                  <c:v>2.92416E-2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0.8891637</c:v>
                </c:pt>
                <c:pt idx="1">
                  <c:v>0.79456039999999994</c:v>
                </c:pt>
                <c:pt idx="2">
                  <c:v>0.84154039999999997</c:v>
                </c:pt>
                <c:pt idx="3">
                  <c:v>0.89267269999999999</c:v>
                </c:pt>
                <c:pt idx="4">
                  <c:v>0.89551970000000003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0.62272729999999998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0.64864860000000002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0.70454550000000005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0.76571429999999996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0.75757580000000002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0.83088240000000002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0.82432430000000001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0.88976379999999999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0.75153369999999997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0.74253729999999996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0.8237179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0.85057470000000002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0.70897829999999995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0.72388059999999999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0.77669900000000003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0.80152670000000004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0.77366259999999998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0.77351919999999996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0.88979589999999997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0.94339620000000002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0.94642859999999995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0.9483395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0.97071130000000005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0.78544060000000004</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0.81140350000000006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0.82899630000000002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0.85355650000000005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0.96478870000000005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0.95909089999999997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0.97570849999999998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0.97142859999999998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0.86940300000000004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0.86915889999999996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0.91845489999999996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0.90769230000000001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0.92789969999999999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0.89575289999999996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0.89965399999999995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0.91164659999999997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4.7416800000000002E-2</c:v>
                </c:pt>
                <c:pt idx="1">
                  <c:v>0.13476579999999999</c:v>
                </c:pt>
                <c:pt idx="2">
                  <c:v>0.20296739999999999</c:v>
                </c:pt>
                <c:pt idx="3">
                  <c:v>0.1154896</c:v>
                </c:pt>
                <c:pt idx="4">
                  <c:v>1.3607899999999999E-2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6.83333E-2</c:v>
                </c:pt>
                <c:pt idx="1">
                  <c:v>9.5099100000000006E-2</c:v>
                </c:pt>
                <c:pt idx="2">
                  <c:v>0.1058779</c:v>
                </c:pt>
                <c:pt idx="3">
                  <c:v>0.10592790000000001</c:v>
                </c:pt>
                <c:pt idx="4">
                  <c:v>5.7409500000000002E-2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4.0012800000000001E-2</c:v>
                </c:pt>
                <c:pt idx="1">
                  <c:v>0.1182523</c:v>
                </c:pt>
                <c:pt idx="2">
                  <c:v>9.9654999999999994E-2</c:v>
                </c:pt>
                <c:pt idx="3">
                  <c:v>4.47812E-2</c:v>
                </c:pt>
                <c:pt idx="4">
                  <c:v>2.5495500000000001E-2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0.95476740000000004</c:v>
                </c:pt>
                <c:pt idx="1">
                  <c:v>0.87004559999999997</c:v>
                </c:pt>
                <c:pt idx="2">
                  <c:v>0.83170460000000002</c:v>
                </c:pt>
                <c:pt idx="3">
                  <c:v>0.8439584</c:v>
                </c:pt>
                <c:pt idx="4">
                  <c:v>0.96638939999999995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0.84121619999999997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0.76890760000000002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0.85555559999999997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0.8991228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0.85493830000000004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0.82396999999999998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0.88925080000000001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0.90076339999999999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0.67944249999999995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0.67873300000000003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0.74409449999999999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0.73706899999999997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0.60869569999999995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0.58620689999999998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0.73308269999999998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0.78743960000000002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0.87155959999999999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0.75851389999999996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0.7633588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0.80666669999999996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0.8188976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0.81144780000000005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0.79079500000000003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0.84965029999999997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0.88842980000000005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0.68275859999999999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0.62931029999999999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0.69629629999999998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0.73684210000000006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0.72137399999999996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0.8106312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0.8139535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0.89325840000000001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0.91393440000000004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0.94685989999999998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0.71459030000000001</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0.1138953</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0.14267489999999999</c:v>
                </c:pt>
                <c:pt idx="1">
                  <c:v>0.13943810000000001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9.9216499999999999E-2</c:v>
                </c:pt>
                <c:pt idx="1">
                  <c:v>0.12626190000000001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0.85579260000000001</c:v>
                </c:pt>
                <c:pt idx="1">
                  <c:v>0.73130459999999997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0.92617450000000001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0.9478261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0.94701990000000003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0.97580650000000002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0.68702289999999999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0.58823530000000002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0.75247520000000001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0.74683540000000004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0.80147060000000003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0.78846150000000004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0.80722890000000003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0.60919540000000005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0.74528300000000003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0.87209300000000001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0.61538459999999995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0.69354839999999995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0.8394161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0.70454550000000005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0.89655169999999995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0.92121209999999998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0.89726030000000001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0.77894739999999996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0.76394850000000003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0.80933849999999996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0.89922480000000005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0.81609200000000004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0.88095239999999997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6.72407E-2</c:v>
                </c:pt>
                <c:pt idx="1">
                  <c:v>9.0157399999999999E-2</c:v>
                </c:pt>
                <c:pt idx="2">
                  <c:v>5.7443300000000003E-2</c:v>
                </c:pt>
                <c:pt idx="3">
                  <c:v>0.112904</c:v>
                </c:pt>
                <c:pt idx="4">
                  <c:v>0.1470979</c:v>
                </c:pt>
                <c:pt idx="5">
                  <c:v>7.2854799999999997E-2</c:v>
                </c:pt>
                <c:pt idx="6">
                  <c:v>1.9794599999999999E-2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0.18182309999999999</c:v>
                </c:pt>
                <c:pt idx="1">
                  <c:v>0.21708459999999999</c:v>
                </c:pt>
                <c:pt idx="2">
                  <c:v>0.19178709999999999</c:v>
                </c:pt>
                <c:pt idx="3">
                  <c:v>0.18894459999999999</c:v>
                </c:pt>
                <c:pt idx="4">
                  <c:v>0.2122473</c:v>
                </c:pt>
                <c:pt idx="5">
                  <c:v>0.17041709999999999</c:v>
                </c:pt>
                <c:pt idx="6">
                  <c:v>0.13768089999999999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8.67507E-2</c:v>
                </c:pt>
                <c:pt idx="1">
                  <c:v>8.7469500000000006E-2</c:v>
                </c:pt>
                <c:pt idx="2">
                  <c:v>0.15528049999999999</c:v>
                </c:pt>
                <c:pt idx="3">
                  <c:v>0.1377786</c:v>
                </c:pt>
                <c:pt idx="4">
                  <c:v>0.11526930000000001</c:v>
                </c:pt>
                <c:pt idx="5">
                  <c:v>7.1719400000000003E-2</c:v>
                </c:pt>
                <c:pt idx="6">
                  <c:v>4.0497199999999997E-2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0.89654100000000003</c:v>
                </c:pt>
                <c:pt idx="1">
                  <c:v>0.70145029999999997</c:v>
                </c:pt>
                <c:pt idx="2">
                  <c:v>0.8750637</c:v>
                </c:pt>
                <c:pt idx="3">
                  <c:v>0.81274650000000004</c:v>
                </c:pt>
                <c:pt idx="4">
                  <c:v>0.75510849999999996</c:v>
                </c:pt>
                <c:pt idx="5">
                  <c:v>0.92216370000000003</c:v>
                </c:pt>
                <c:pt idx="6">
                  <c:v>0.98868739999999999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0.95588240000000002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0.82954550000000005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0.95145630000000003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0.98837209999999998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0.80821920000000003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0.89411759999999996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0.9012346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0.92957749999999995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0.90476190000000001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0.72307690000000002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0.83516480000000004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0.84313729999999998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0.94318179999999996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0.84393059999999998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0.75789470000000003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0.86170210000000003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0.96363639999999995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0.74213839999999998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0.78846150000000004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0.81016949999999999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0.78656130000000002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0.81967210000000001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0.81967210000000001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9.29093E-2</c:v>
                </c:pt>
                <c:pt idx="1">
                  <c:v>5.9755900000000001E-2</c:v>
                </c:pt>
                <c:pt idx="2">
                  <c:v>0.14286289999999999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7.5212500000000002E-2</c:v>
                </c:pt>
                <c:pt idx="1">
                  <c:v>0.11691260000000001</c:v>
                </c:pt>
                <c:pt idx="2">
                  <c:v>0.18292169999999999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3.9362899999999999E-2</c:v>
                </c:pt>
                <c:pt idx="1">
                  <c:v>0.10857</c:v>
                </c:pt>
                <c:pt idx="2">
                  <c:v>0.1240676</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0.94644569999999995</c:v>
                </c:pt>
                <c:pt idx="1">
                  <c:v>0.8133032</c:v>
                </c:pt>
                <c:pt idx="2">
                  <c:v>0.75838890000000003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0.91860470000000005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0.85333329999999996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0.82222220000000001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0.47639480000000001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0.55555560000000004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0.5792079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0.65517239999999999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0.5415162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0.58685449999999995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0.67782430000000005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0.68837210000000004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0.88265309999999997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0.83529410000000004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0.91358019999999995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0.66083919999999996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0.64864860000000002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0.76363639999999999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0.71096349999999997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0.67500000000000004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0.81589959999999995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0.2622951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0.34090910000000002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0.37037039999999999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0.16190479999999999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0.1757813</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0.2568493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0.22764229999999999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0.49390240000000002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0.48333330000000002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0.57831330000000003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0.53521129999999995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8.1541199999999994E-2</c:v>
                </c:pt>
                <c:pt idx="1">
                  <c:v>5.2107800000000003E-2</c:v>
                </c:pt>
                <c:pt idx="2">
                  <c:v>6.4751299999999998E-2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0.12697620000000001</c:v>
                </c:pt>
                <c:pt idx="1">
                  <c:v>8.4579699999999994E-2</c:v>
                </c:pt>
                <c:pt idx="2">
                  <c:v>3.1556899999999999E-2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0.1028879</c:v>
                </c:pt>
                <c:pt idx="1">
                  <c:v>1.9223500000000001E-2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0.73928090000000002</c:v>
                </c:pt>
                <c:pt idx="1">
                  <c:v>0.97640260000000001</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0.50961540000000005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0.57142859999999995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0.71590909999999996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0.55223880000000003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0.58510640000000003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0.60256410000000005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0.61627909999999997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0.66871170000000002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0.39037430000000001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0.28244269999999999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0.32692310000000002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0.33571430000000002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0.90402479999999996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0.89147290000000001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0.9210526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0.93103449999999999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0.93851130000000005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0.94094489999999997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0.93150679999999997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0.92430279999999998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0.65234380000000003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0.71621619999999997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0.678392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0.8139535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0.82786890000000002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0.8562092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0.8203125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9.0062695999999995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8.9805446999999994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9.0234114000000005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9.0275590999999995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0.13835620000000001</c:v>
                </c:pt>
                <c:pt idx="1">
                  <c:v>3.5990000000000001E-2</c:v>
                </c:pt>
                <c:pt idx="2">
                  <c:v>9.8140400000000003E-2</c:v>
                </c:pt>
                <c:pt idx="3">
                  <c:v>9.0712299999999996E-2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9.9612199999999998E-2</c:v>
                </c:pt>
                <c:pt idx="1">
                  <c:v>0.10213029999999999</c:v>
                </c:pt>
                <c:pt idx="2">
                  <c:v>9.7015799999999999E-2</c:v>
                </c:pt>
                <c:pt idx="3">
                  <c:v>0.1827394</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5.4045000000000003E-2</c:v>
                </c:pt>
                <c:pt idx="1">
                  <c:v>5.25107E-2</c:v>
                </c:pt>
                <c:pt idx="2">
                  <c:v>2.7572200000000002E-2</c:v>
                </c:pt>
                <c:pt idx="3">
                  <c:v>0.1491411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0.88885970000000003</c:v>
                </c:pt>
                <c:pt idx="1">
                  <c:v>0.813612</c:v>
                </c:pt>
                <c:pt idx="2">
                  <c:v>0.86931409999999998</c:v>
                </c:pt>
                <c:pt idx="3">
                  <c:v>0.59435289999999996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0.19021479999999999</c:v>
                </c:pt>
                <c:pt idx="1">
                  <c:v>0.1229526</c:v>
                </c:pt>
                <c:pt idx="2">
                  <c:v>0.1025741</c:v>
                </c:pt>
                <c:pt idx="3">
                  <c:v>4.2719800000000002E-2</c:v>
                </c:pt>
                <c:pt idx="4">
                  <c:v>4.4989000000000001E-2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0.1127935</c:v>
                </c:pt>
                <c:pt idx="1">
                  <c:v>0.13409270000000001</c:v>
                </c:pt>
                <c:pt idx="2">
                  <c:v>0.1022956</c:v>
                </c:pt>
                <c:pt idx="3">
                  <c:v>0.14533789999999999</c:v>
                </c:pt>
                <c:pt idx="4">
                  <c:v>0.16244030000000001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8.5690600000000006E-2</c:v>
                </c:pt>
                <c:pt idx="1">
                  <c:v>6.1130700000000003E-2</c:v>
                </c:pt>
                <c:pt idx="2">
                  <c:v>3.5319700000000002E-2</c:v>
                </c:pt>
                <c:pt idx="3">
                  <c:v>0.1035895</c:v>
                </c:pt>
                <c:pt idx="4">
                  <c:v>8.8924199999999995E-2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0.81709350000000003</c:v>
                </c:pt>
                <c:pt idx="1">
                  <c:v>0.77076129999999998</c:v>
                </c:pt>
                <c:pt idx="2">
                  <c:v>0.91310259999999999</c:v>
                </c:pt>
                <c:pt idx="3">
                  <c:v>0.68687200000000004</c:v>
                </c:pt>
                <c:pt idx="4">
                  <c:v>0.65577620000000003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West Suffolk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68805474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308491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1949590"/>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249633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305443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167843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435840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656007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912315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187010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286768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083068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581749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583740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289698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946681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550357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24987671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40351478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6256589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08126626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42324975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27602922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73724400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15098095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81935549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16071415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44206108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00263995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85652780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9119981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15494452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68642737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85730283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5100349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80429568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7325689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91251012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05617295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05040843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49530766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34169032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88894742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93187200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77478618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59871909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67838995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0306185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0582745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09245519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5564343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29445687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05629470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28449166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39593515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11545531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34438558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55691730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11026169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41646232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9913660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04204668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2651696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481061" y="622300"/>
            <a:ext cx="279756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West Suffolk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11346527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12972880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4687247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28606127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31150880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00292974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96666525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02055425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7092587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97977748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72310892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91831704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19731456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27314645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2812934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6382262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16684170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64308811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62330650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13366537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9127534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4533422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02549032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22031684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67956252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86855748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73607608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3795473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92076591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43596875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28491237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58320631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3940990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79009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West Suffolk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4940960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76149357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27245132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73266745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86153904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22184419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83761079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69634909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92872056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22199020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33590065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39000183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2295229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20944569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89552926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71021066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80628838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20569807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13320200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38361961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997592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356777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36150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82112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992045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727595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749929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102127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01829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710081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233873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738350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219807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53621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481509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2189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26290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94312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124096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884186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960715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003281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81634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862475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712573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389284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649789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722630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251615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5676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290655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830373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050047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912955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84549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81082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531902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7153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272996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145225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316183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773660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92059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506435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26179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51522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75431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228028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74383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419485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438464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326389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587957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250100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095885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184223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958348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6857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03457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040043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89520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522793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133680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882308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578439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25539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452992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178075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93598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076479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412664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722480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116710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110603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530064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050998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747018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924727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649007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344498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460700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247002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80740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215382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841956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871044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583365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561702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46359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500493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365335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279244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536835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743607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062871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798407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50362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51339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174737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040244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275367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13983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972124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994885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748889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817402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511543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374868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453597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334846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07198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630236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081969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117358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828590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156104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781302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011640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55184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711698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584402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597077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264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431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27364597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20167794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86051556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481061" y="622300"/>
            <a:ext cx="2797562" cy="276999"/>
          </a:xfrm>
          <a:prstGeom prst="rect">
            <a:avLst/>
          </a:prstGeom>
          <a:noFill/>
        </p:spPr>
        <p:txBody>
          <a:bodyPr wrap="none" rtlCol="0">
            <a:spAutoFit/>
          </a:bodyPr>
          <a:lstStyle/>
          <a:p>
            <a:pPr algn="r"/>
            <a:r>
              <a:rPr lang="en-GB" sz="1200" b="1">
                <a:solidFill>
                  <a:srgbClr val="336E9F"/>
                </a:solidFill>
                <a:latin typeface="Arial"/>
                <a:cs typeface="Arial"/>
              </a:rPr>
              <a:t>West Suffolk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22469</Words>
  <Application>Microsoft Office PowerPoint</Application>
  <PresentationFormat>Custom</PresentationFormat>
  <Paragraphs>5988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