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7.9938499999999996E-2</c:v>
                </c:pt>
                <c:pt idx="1">
                  <c:v>4.54817E-2</c:v>
                </c:pt>
                <c:pt idx="2">
                  <c:v>4.9736299999999997E-2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8.5666000000000006E-2</c:v>
                </c:pt>
                <c:pt idx="1">
                  <c:v>0.1232124</c:v>
                </c:pt>
                <c:pt idx="2">
                  <c:v>5.9003399999999998E-2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4.2537100000000001E-2</c:v>
                </c:pt>
                <c:pt idx="1">
                  <c:v>9.2144799999999999E-2</c:v>
                </c:pt>
                <c:pt idx="2">
                  <c:v>1.33425E-2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0.93545690000000004</c:v>
                </c:pt>
                <c:pt idx="1">
                  <c:v>0.86376439999999999</c:v>
                </c:pt>
                <c:pt idx="2">
                  <c:v>0.97723269999999995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4.3476300000000002E-2</c:v>
                </c:pt>
                <c:pt idx="1">
                  <c:v>4.9665899999999999E-2</c:v>
                </c:pt>
                <c:pt idx="2">
                  <c:v>1.5503100000000001E-2</c:v>
                </c:pt>
                <c:pt idx="3">
                  <c:v>0.1206911</c:v>
                </c:pt>
                <c:pt idx="4">
                  <c:v>4.8585499999999997E-2</c:v>
                </c:pt>
                <c:pt idx="5">
                  <c:v>0.14163310000000001</c:v>
                </c:pt>
                <c:pt idx="6">
                  <c:v>5.0448899999999998E-2</c:v>
                </c:pt>
                <c:pt idx="7">
                  <c:v>4.16551E-2</c:v>
                </c:pt>
                <c:pt idx="8">
                  <c:v>6.8195000000000006E-2</c:v>
                </c:pt>
                <c:pt idx="9">
                  <c:v>2.3571399999999999E-2</c:v>
                </c:pt>
                <c:pt idx="10">
                  <c:v>0.1179581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9.8984500000000003E-2</c:v>
                </c:pt>
                <c:pt idx="1">
                  <c:v>0.1499373</c:v>
                </c:pt>
                <c:pt idx="2">
                  <c:v>0.15700239999999999</c:v>
                </c:pt>
                <c:pt idx="3">
                  <c:v>0.30265779999999998</c:v>
                </c:pt>
                <c:pt idx="4">
                  <c:v>0.30687370000000003</c:v>
                </c:pt>
                <c:pt idx="5">
                  <c:v>0.112898</c:v>
                </c:pt>
                <c:pt idx="6">
                  <c:v>0.16853080000000001</c:v>
                </c:pt>
                <c:pt idx="7">
                  <c:v>0.1794954</c:v>
                </c:pt>
                <c:pt idx="8">
                  <c:v>0.31937870000000002</c:v>
                </c:pt>
                <c:pt idx="9">
                  <c:v>0.32216929999999999</c:v>
                </c:pt>
                <c:pt idx="10">
                  <c:v>0.16497919999999999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4.88006E-2</c:v>
                </c:pt>
                <c:pt idx="1">
                  <c:v>3.0696299999999999E-2</c:v>
                </c:pt>
                <c:pt idx="2">
                  <c:v>1.10034E-2</c:v>
                </c:pt>
                <c:pt idx="3">
                  <c:v>0</c:v>
                </c:pt>
                <c:pt idx="4">
                  <c:v>7.1955999999999999E-3</c:v>
                </c:pt>
                <c:pt idx="5">
                  <c:v>7.5406799999999996E-2</c:v>
                </c:pt>
                <c:pt idx="6">
                  <c:v>3.0864699999999998E-2</c:v>
                </c:pt>
                <c:pt idx="7">
                  <c:v>6.3840300000000003E-2</c:v>
                </c:pt>
                <c:pt idx="8">
                  <c:v>2.5166000000000001E-2</c:v>
                </c:pt>
                <c:pt idx="9">
                  <c:v>3.1279500000000002E-2</c:v>
                </c:pt>
                <c:pt idx="10">
                  <c:v>7.2771799999999998E-2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5.0271299999999998E-2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0.88069240000000004</c:v>
                </c:pt>
                <c:pt idx="1">
                  <c:v>0.79627190000000003</c:v>
                </c:pt>
                <c:pt idx="2">
                  <c:v>0.93420300000000001</c:v>
                </c:pt>
                <c:pt idx="3">
                  <c:v>0.88878630000000003</c:v>
                </c:pt>
                <c:pt idx="4">
                  <c:v>0.7717543</c:v>
                </c:pt>
                <c:pt idx="5">
                  <c:v>0.91846570000000005</c:v>
                </c:pt>
                <c:pt idx="6">
                  <c:v>0.823299</c:v>
                </c:pt>
                <c:pt idx="7">
                  <c:v>0.89761590000000002</c:v>
                </c:pt>
                <c:pt idx="8">
                  <c:v>0.85462470000000001</c:v>
                </c:pt>
                <c:pt idx="9">
                  <c:v>0.91330080000000002</c:v>
                </c:pt>
                <c:pt idx="10">
                  <c:v>0.74787729999999997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3.6567200000000001E-2</c:v>
                </c:pt>
                <c:pt idx="1">
                  <c:v>7.3202400000000001E-2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0.1201251</c:v>
                </c:pt>
                <c:pt idx="1">
                  <c:v>0.13217789999999999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3.14814E-2</c:v>
                </c:pt>
                <c:pt idx="1">
                  <c:v>2.6010700000000001E-2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0.88626090000000002</c:v>
                </c:pt>
                <c:pt idx="1">
                  <c:v>0.79990910000000004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0.33664369999999999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0.45569569999999998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0.13560420000000001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8.8972868999999992</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3.1870700000000002E-2</c:v>
                </c:pt>
                <c:pt idx="1">
                  <c:v>9.1162199999999999E-2</c:v>
                </c:pt>
                <c:pt idx="2">
                  <c:v>8.4734400000000001E-2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8.1667199999999995E-2</c:v>
                </c:pt>
                <c:pt idx="1">
                  <c:v>0.10092089999999999</c:v>
                </c:pt>
                <c:pt idx="2">
                  <c:v>0.2408853</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2.4977699999999999E-2</c:v>
                </c:pt>
                <c:pt idx="1">
                  <c:v>5.2484700000000002E-2</c:v>
                </c:pt>
                <c:pt idx="2">
                  <c:v>0.1976348</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0.8981439</c:v>
                </c:pt>
                <c:pt idx="1">
                  <c:v>0.87986109999999995</c:v>
                </c:pt>
                <c:pt idx="2">
                  <c:v>0.36846069999999997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2.15482E-2</c:v>
                </c:pt>
                <c:pt idx="1">
                  <c:v>0.14234050000000001</c:v>
                </c:pt>
                <c:pt idx="2">
                  <c:v>8.6260500000000004E-2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0.27898089999999998</c:v>
                </c:pt>
                <c:pt idx="1">
                  <c:v>0.14760390000000001</c:v>
                </c:pt>
                <c:pt idx="2">
                  <c:v>0.15375340000000001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2.9897E-2</c:v>
                </c:pt>
                <c:pt idx="1">
                  <c:v>3.88294E-2</c:v>
                </c:pt>
                <c:pt idx="2">
                  <c:v>7.0481199999999994E-2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0.41221849999999999</c:v>
                </c:pt>
                <c:pt idx="1">
                  <c:v>0.86172769999999999</c:v>
                </c:pt>
                <c:pt idx="2">
                  <c:v>0.5832929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0.11684020000000001</c:v>
                </c:pt>
                <c:pt idx="1">
                  <c:v>5.91338E-2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0.18125350000000001</c:v>
                </c:pt>
                <c:pt idx="1">
                  <c:v>0.1176074</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2.9422400000000001E-2</c:v>
                </c:pt>
                <c:pt idx="1">
                  <c:v>0.12675980000000001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0.52310509999999999</c:v>
                </c:pt>
                <c:pt idx="1">
                  <c:v>0.25166290000000002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4.3836600000000003E-2</c:v>
                </c:pt>
                <c:pt idx="1">
                  <c:v>9.5835199999999995E-2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0.17184099999999999</c:v>
                </c:pt>
                <c:pt idx="1">
                  <c:v>0.2221833</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4.3786699999999998E-2</c:v>
                </c:pt>
                <c:pt idx="1">
                  <c:v>9.9575300000000005E-2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0.59246540000000003</c:v>
                </c:pt>
                <c:pt idx="1">
                  <c:v>0.65036260000000001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0.8323353</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0.84172659999999999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0.83439490000000005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0.8387097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0.78915659999999999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0.76595740000000001</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0.80519479999999999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0.79347829999999997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0.92810459999999995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0.84210529999999995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0.94444439999999996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0.93023259999999997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6.2501500000000002E-2</c:v>
                </c:pt>
                <c:pt idx="1">
                  <c:v>0.1972874</c:v>
                </c:pt>
                <c:pt idx="2">
                  <c:v>0.20254469999999999</c:v>
                </c:pt>
                <c:pt idx="3">
                  <c:v>0.26885520000000002</c:v>
                </c:pt>
                <c:pt idx="4">
                  <c:v>2.3693700000000002E-2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0.1062095</c:v>
                </c:pt>
                <c:pt idx="1">
                  <c:v>0.1165733</c:v>
                </c:pt>
                <c:pt idx="2">
                  <c:v>0.11325399999999999</c:v>
                </c:pt>
                <c:pt idx="3">
                  <c:v>9.4428899999999996E-2</c:v>
                </c:pt>
                <c:pt idx="4">
                  <c:v>0.10630390000000001</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6.0931199999999998E-2</c:v>
                </c:pt>
                <c:pt idx="1">
                  <c:v>5.4714800000000001E-2</c:v>
                </c:pt>
                <c:pt idx="2">
                  <c:v>3.6618299999999999E-2</c:v>
                </c:pt>
                <c:pt idx="3">
                  <c:v>2.67085E-2</c:v>
                </c:pt>
                <c:pt idx="4">
                  <c:v>2.26558E-2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0.77770280000000003</c:v>
                </c:pt>
                <c:pt idx="1">
                  <c:v>0.70888490000000004</c:v>
                </c:pt>
                <c:pt idx="2">
                  <c:v>0.77434239999999999</c:v>
                </c:pt>
                <c:pt idx="3">
                  <c:v>0.80265470000000005</c:v>
                </c:pt>
                <c:pt idx="4">
                  <c:v>0.82963129999999996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0.61068699999999998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0.61320750000000002</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0.73571430000000004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0.86956520000000004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0.74683540000000004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0.78571429999999998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0.77570090000000003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0.78645830000000005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0.74251500000000004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0.76063829999999999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0.76995309999999995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0.70833330000000005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0.73493980000000003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0.7234043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0.70754720000000004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0.66853929999999995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0.60126579999999996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0.72352939999999999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0.76119400000000004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0.94705879999999998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0.943662</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0.92307689999999998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0.94021739999999998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0.76785709999999996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0.7801418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0.74675320000000001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0.81081080000000005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0.92261899999999997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0.94557820000000004</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0.94339620000000002</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0.97790060000000001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0.85365849999999999</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0.82638889999999998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0.81168830000000003</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0.86627909999999997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0.94680850000000005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0.93251530000000005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0.92391299999999998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0.93719810000000003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4.2418999999999998E-2</c:v>
                </c:pt>
                <c:pt idx="1">
                  <c:v>0.12857859999999999</c:v>
                </c:pt>
                <c:pt idx="2">
                  <c:v>0.19589719999999999</c:v>
                </c:pt>
                <c:pt idx="3">
                  <c:v>0.10859389999999999</c:v>
                </c:pt>
                <c:pt idx="4">
                  <c:v>9.5978999999999995E-3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7.8328999999999996E-2</c:v>
                </c:pt>
                <c:pt idx="1">
                  <c:v>0.1074735</c:v>
                </c:pt>
                <c:pt idx="2">
                  <c:v>0.1200184</c:v>
                </c:pt>
                <c:pt idx="3">
                  <c:v>0.1197193</c:v>
                </c:pt>
                <c:pt idx="4">
                  <c:v>6.5429500000000002E-2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3.5014999999999998E-2</c:v>
                </c:pt>
                <c:pt idx="1">
                  <c:v>0.1120651</c:v>
                </c:pt>
                <c:pt idx="2">
                  <c:v>9.2584700000000006E-2</c:v>
                </c:pt>
                <c:pt idx="3">
                  <c:v>3.78854E-2</c:v>
                </c:pt>
                <c:pt idx="4">
                  <c:v>2.1485500000000001E-2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0.93306650000000002</c:v>
                </c:pt>
                <c:pt idx="1">
                  <c:v>0.79558870000000004</c:v>
                </c:pt>
                <c:pt idx="2">
                  <c:v>0.82516259999999997</c:v>
                </c:pt>
                <c:pt idx="3">
                  <c:v>0.80548019999999998</c:v>
                </c:pt>
                <c:pt idx="4">
                  <c:v>0.94097019999999998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0.8323353</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0.82517479999999999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0.81656799999999996</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0.81714290000000001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0.84974090000000002</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0.84848480000000004</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0.86096260000000002</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0.79904310000000001</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0.75155280000000002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0.6622517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0.71974519999999997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0.69565220000000005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0.54639179999999998</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0.52173910000000001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0.72108839999999996</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0.84210529999999995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0.79329609999999995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0.7357513</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0.76687119999999998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0.75280899999999995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0.77511960000000002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0.8246753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0.78823529999999997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0.81725890000000001</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0.67567569999999999</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0.74468089999999998</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0.73267329999999997</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0.73821990000000004</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0.70909089999999997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0.7513514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0.7605634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0.87417219999999995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0.89510489999999998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0.93377480000000002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0.90804600000000002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0.70820870000000002</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0.1057191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0.1554382</c:v>
                </c:pt>
                <c:pt idx="1">
                  <c:v>0.1557905</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9.2834899999999998E-2</c:v>
                </c:pt>
                <c:pt idx="1">
                  <c:v>0.1180858</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0.78519439999999996</c:v>
                </c:pt>
                <c:pt idx="1">
                  <c:v>0.74592040000000004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0.97402599999999995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0.96875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0.98611110000000002</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0.94680850000000005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0.88749999999999996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0.93023259999999997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0.91919189999999995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0.59595960000000003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0.54444440000000005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0.52222219999999997</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0.65740739999999998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0.76923079999999999</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0.6391753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0.60215050000000003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0.72033899999999995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0.61320750000000002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0.67368419999999996</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0.70434779999999997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0.62650600000000001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0.62025319999999995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0.57534249999999998</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0.75555559999999999</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0.84112149999999997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0.78571429999999998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0.73195880000000002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0.80672270000000001</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0.88188979999999995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0.8454545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0.82051280000000004</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0.88489209999999996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0.75714289999999995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0.71199999999999997</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0.75483869999999997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0.88679249999999998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0.80612240000000002</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0.86315790000000003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0.88983049999999997</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7.9184699999999997E-2</c:v>
                </c:pt>
                <c:pt idx="1">
                  <c:v>0.1024579</c:v>
                </c:pt>
                <c:pt idx="2">
                  <c:v>7.0209499999999994E-2</c:v>
                </c:pt>
                <c:pt idx="3">
                  <c:v>0.12814400000000001</c:v>
                </c:pt>
                <c:pt idx="4">
                  <c:v>0.1619691</c:v>
                </c:pt>
                <c:pt idx="5">
                  <c:v>8.6772699999999994E-2</c:v>
                </c:pt>
                <c:pt idx="6">
                  <c:v>3.01131E-2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0.1579352</c:v>
                </c:pt>
                <c:pt idx="1">
                  <c:v>0.1924835</c:v>
                </c:pt>
                <c:pt idx="2">
                  <c:v>0.16625470000000001</c:v>
                </c:pt>
                <c:pt idx="3">
                  <c:v>0.15846470000000001</c:v>
                </c:pt>
                <c:pt idx="4">
                  <c:v>0.1825051</c:v>
                </c:pt>
                <c:pt idx="5">
                  <c:v>0.14258119999999999</c:v>
                </c:pt>
                <c:pt idx="6">
                  <c:v>0.1170441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9.8694599999999993E-2</c:v>
                </c:pt>
                <c:pt idx="1">
                  <c:v>9.9769999999999998E-2</c:v>
                </c:pt>
                <c:pt idx="2">
                  <c:v>0.1680468</c:v>
                </c:pt>
                <c:pt idx="3">
                  <c:v>0.1530186</c:v>
                </c:pt>
                <c:pt idx="4">
                  <c:v>0.13014049999999999</c:v>
                </c:pt>
                <c:pt idx="5">
                  <c:v>8.5637400000000002E-2</c:v>
                </c:pt>
                <c:pt idx="6">
                  <c:v>5.0815600000000002E-2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0.80717830000000002</c:v>
                </c:pt>
                <c:pt idx="1">
                  <c:v>0.7658317</c:v>
                </c:pt>
                <c:pt idx="2">
                  <c:v>0.70300430000000003</c:v>
                </c:pt>
                <c:pt idx="3">
                  <c:v>0.73048849999999999</c:v>
                </c:pt>
                <c:pt idx="4">
                  <c:v>0.67552849999999998</c:v>
                </c:pt>
                <c:pt idx="5">
                  <c:v>0.8418506</c:v>
                </c:pt>
                <c:pt idx="6">
                  <c:v>0.87558749999999996</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0.89719629999999995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0.83673470000000005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0.76530609999999999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0.87394959999999999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0.90721649999999998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0.77011490000000005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0.80701750000000005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0.92028989999999999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0.76923079999999999</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0.68421050000000005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0.77272730000000001</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0.54166669999999995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0.71666669999999999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0.79310340000000001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0.93650789999999995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0.7820513</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0.80597010000000002</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0.90476190000000001</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0.79268289999999997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0.73015870000000005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0.66257670000000002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0.69364159999999997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0.74038459999999995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0.58823530000000002</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0.91304350000000001</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0.78947369999999994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0.8518519</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8.9719800000000002E-2</c:v>
                </c:pt>
                <c:pt idx="1">
                  <c:v>5.52396E-2</c:v>
                </c:pt>
                <c:pt idx="2">
                  <c:v>0.1381966</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8.1591399999999994E-2</c:v>
                </c:pt>
                <c:pt idx="1">
                  <c:v>0.12594530000000001</c:v>
                </c:pt>
                <c:pt idx="2">
                  <c:v>0.19225439999999999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3.6173499999999997E-2</c:v>
                </c:pt>
                <c:pt idx="1">
                  <c:v>0.1040537</c:v>
                </c:pt>
                <c:pt idx="2">
                  <c:v>0.1194013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0.91131700000000004</c:v>
                </c:pt>
                <c:pt idx="1">
                  <c:v>0.7606638</c:v>
                </c:pt>
                <c:pt idx="2">
                  <c:v>0.73285389999999995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0.69387759999999998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0.90322579999999997</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0.86567159999999999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0.82278479999999998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0.41791040000000002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0.51162790000000002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0.47692309999999999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0.5030675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0.52702700000000002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0.5030675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0.53333330000000001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0.86466169999999998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0.83064519999999997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0.83969470000000002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0.60946750000000005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0.63698630000000001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0.62745099999999998</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0.6216216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0.69832399999999994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0.66447369999999994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0.67836260000000004</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0.70769230000000005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0.26923079999999999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0.3333333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0.25581399999999999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0.40909089999999998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0.18032790000000001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0.2795031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0.1966292</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0.24137929999999999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0.39784950000000002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0.55913979999999996</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0.43298969999999998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0.52100840000000004</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7.5176099999999996E-2</c:v>
                </c:pt>
                <c:pt idx="1">
                  <c:v>4.7068400000000003E-2</c:v>
                </c:pt>
                <c:pt idx="2">
                  <c:v>6.1204099999999997E-2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0.13970640000000001</c:v>
                </c:pt>
                <c:pt idx="1">
                  <c:v>9.4658400000000004E-2</c:v>
                </c:pt>
                <c:pt idx="2">
                  <c:v>3.5104099999999999E-2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9.6522800000000006E-2</c:v>
                </c:pt>
                <c:pt idx="1">
                  <c:v>1.41841E-2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0.70228389999999996</c:v>
                </c:pt>
                <c:pt idx="1">
                  <c:v>0.9171009</c:v>
                </c:pt>
                <c:pt idx="2">
                  <c:v>0.98412650000000002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0.48484850000000002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0.58108110000000002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0.54411759999999998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0.63855419999999996</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0.50413220000000003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0.5289256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0.58677690000000005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0.58823530000000002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0.25</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0.39795920000000001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0.3783784</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0.8465608</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0.8433735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0.83152170000000003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0.88207550000000001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0.89265539999999999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0.86956520000000004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0.86516850000000001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0.61437909999999996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0.60869569999999995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0.61111110000000002</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0.59763310000000003</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0.76666670000000003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0.78260870000000005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0.70454550000000005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0.86554620000000004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8.7837838000000001</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8.7951806999999995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8.7333333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8.9130435000000006</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0.13345380000000001</c:v>
                </c:pt>
                <c:pt idx="1">
                  <c:v>3.1192299999999999E-2</c:v>
                </c:pt>
                <c:pt idx="2">
                  <c:v>9.3303200000000003E-2</c:v>
                </c:pt>
                <c:pt idx="3">
                  <c:v>9.0328099999999995E-2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0.10941720000000001</c:v>
                </c:pt>
                <c:pt idx="1">
                  <c:v>0.11172559999999999</c:v>
                </c:pt>
                <c:pt idx="2">
                  <c:v>0.1066901</c:v>
                </c:pt>
                <c:pt idx="3">
                  <c:v>0.1835078</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4.9142600000000002E-2</c:v>
                </c:pt>
                <c:pt idx="1">
                  <c:v>4.7713100000000001E-2</c:v>
                </c:pt>
                <c:pt idx="2">
                  <c:v>2.2735100000000001E-2</c:v>
                </c:pt>
                <c:pt idx="3">
                  <c:v>0.14875679999999999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0.81851819999999997</c:v>
                </c:pt>
                <c:pt idx="1">
                  <c:v>0.77589249999999998</c:v>
                </c:pt>
                <c:pt idx="2">
                  <c:v>0.79629530000000004</c:v>
                </c:pt>
                <c:pt idx="3">
                  <c:v>0.54846839999999997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0.18442819999999999</c:v>
                </c:pt>
                <c:pt idx="1">
                  <c:v>0.1180464</c:v>
                </c:pt>
                <c:pt idx="2">
                  <c:v>0.1006403</c:v>
                </c:pt>
                <c:pt idx="3">
                  <c:v>3.7235799999999999E-2</c:v>
                </c:pt>
                <c:pt idx="4">
                  <c:v>3.9787500000000003E-2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0.1243668</c:v>
                </c:pt>
                <c:pt idx="1">
                  <c:v>0.14390520000000001</c:v>
                </c:pt>
                <c:pt idx="2">
                  <c:v>0.1061632</c:v>
                </c:pt>
                <c:pt idx="3">
                  <c:v>0.1563059</c:v>
                </c:pt>
                <c:pt idx="4">
                  <c:v>0.17284330000000001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7.9904000000000003E-2</c:v>
                </c:pt>
                <c:pt idx="1">
                  <c:v>5.6224400000000001E-2</c:v>
                </c:pt>
                <c:pt idx="2">
                  <c:v>3.3385900000000003E-2</c:v>
                </c:pt>
                <c:pt idx="3">
                  <c:v>9.8105499999999998E-2</c:v>
                </c:pt>
                <c:pt idx="4">
                  <c:v>8.3722699999999997E-2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0.72344620000000004</c:v>
                </c:pt>
                <c:pt idx="1">
                  <c:v>0.63161780000000001</c:v>
                </c:pt>
                <c:pt idx="2">
                  <c:v>0.90389299999999995</c:v>
                </c:pt>
                <c:pt idx="3">
                  <c:v>0.55597240000000003</c:v>
                </c:pt>
                <c:pt idx="4">
                  <c:v>0.50074439999999998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West Hertfordshire Teaching Hospitals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762078364"/>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217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811938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677503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375068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071771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250873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0735815"/>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982488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6396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104487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940560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131596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869618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865982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075158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1735273"/>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616898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75390241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62035136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86340235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279551996"/>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09766363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64691865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53330009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28096999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25872415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6376892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523697329"/>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65%</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76393580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22086182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86431793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73634141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234235155"/>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67795832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132451147"/>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968858012"/>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993874237"/>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09741246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0262742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72720515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18102571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042903675"/>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75529015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9929110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512680670"/>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802160890"/>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90875781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537312650"/>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61470283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85155314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18137431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98838988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52445802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2638702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25299521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33467233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98430131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14801634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13230003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779095935"/>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411876083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8248476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15527963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459949" y="622300"/>
            <a:ext cx="381867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West Hertfordshire Teaching Hospitals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49596676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08455536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77035343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9180488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00255896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402999458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4866634"/>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7104892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14649986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96233574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71256242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0044108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78257978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14445347"/>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7654454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99356180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50555804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08745830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49043607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03923686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69916222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9677559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00630475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03657011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98938716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212724688"/>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858756470"/>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05664272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1328523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035989284"/>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96034098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658477187"/>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51233739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326686172"/>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426432505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8608742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23651362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359637344"/>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01816144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20036753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089527670"/>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19264321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71916898"/>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13642087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457299803"/>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00949066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99272302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74193341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02437323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62208366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17885817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4639469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77606933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72002612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8760069"/>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002931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7354847"/>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989729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071653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898415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34704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050032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248129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813268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142106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470905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220280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57528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6668564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722373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252096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79815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568835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1895898"/>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522996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231989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38378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9921799"/>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148944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164243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409014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456156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793139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5042065"/>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6812388"/>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598045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663242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976094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169939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916557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782231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27990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409436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585514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417657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1218316"/>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599708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164688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048054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332076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137982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1159635"/>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316185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5068700"/>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947230"/>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943822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887245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226021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374761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363383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09110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739820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277368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550755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2901073"/>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466782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758303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317124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1977709"/>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821305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668038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2168806"/>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532715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726128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3732390"/>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769813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7915115"/>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199054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58460888"/>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783555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4408587"/>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299256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535051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705770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6508898"/>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475127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798362"/>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6384254"/>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050639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512541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0008101"/>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918853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4662266"/>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20720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2578979"/>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734778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826553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503484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9891020"/>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728846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433031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807890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026281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557258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0945702"/>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871221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4014379"/>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851330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302083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654952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616395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401740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4221199"/>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3504060"/>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173148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482241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4600205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184318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440731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638258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272082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997586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138955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693956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732855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9278771"/>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217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388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94718234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31980753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217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697099931"/>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217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459949" y="622300"/>
            <a:ext cx="3818674" cy="276999"/>
          </a:xfrm>
          <a:prstGeom prst="rect">
            <a:avLst/>
          </a:prstGeom>
          <a:noFill/>
        </p:spPr>
        <p:txBody>
          <a:bodyPr wrap="none" rtlCol="0">
            <a:spAutoFit/>
          </a:bodyPr>
          <a:lstStyle/>
          <a:p>
            <a:pPr algn="r"/>
            <a:r>
              <a:rPr lang="en-GB" sz="1200" b="1">
                <a:solidFill>
                  <a:srgbClr val="336E9F"/>
                </a:solidFill>
                <a:latin typeface="Arial"/>
                <a:cs typeface="Arial"/>
              </a:rPr>
              <a:t>West Hertfordshire Teaching Hospitals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22143</Words>
  <Application>Microsoft Office PowerPoint</Application>
  <PresentationFormat>Custom</PresentationFormat>
  <Paragraphs>5917</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