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7.4979500000000004E-2</c:v>
                </c:pt>
                <c:pt idx="1">
                  <c:v>3.8066299999999997E-2</c:v>
                </c:pt>
                <c:pt idx="2">
                  <c:v>4.55729E-2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9.5583899999999999E-2</c:v>
                </c:pt>
                <c:pt idx="1">
                  <c:v>0.1380432</c:v>
                </c:pt>
                <c:pt idx="2">
                  <c:v>6.7330000000000001E-2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3.7578199999999999E-2</c:v>
                </c:pt>
                <c:pt idx="1">
                  <c:v>8.4729399999999996E-2</c:v>
                </c:pt>
                <c:pt idx="2">
                  <c:v>9.1792000000000002E-3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0.93342789999999998</c:v>
                </c:pt>
                <c:pt idx="1">
                  <c:v>0.80543900000000002</c:v>
                </c:pt>
                <c:pt idx="2">
                  <c:v>0.93624929999999995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0.62237489999999995</c:v>
                </c:pt>
                <c:pt idx="5">
                  <c:v>0.67006049999999995</c:v>
                </c:pt>
                <c:pt idx="6">
                  <c:v>0.68773609999999996</c:v>
                </c:pt>
                <c:pt idx="7">
                  <c:v>0.71500770000000002</c:v>
                </c:pt>
                <c:pt idx="8">
                  <c:v>0.53813529999999998</c:v>
                </c:pt>
                <c:pt idx="9">
                  <c:v>0.56333869999999997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3.2134000000000003E-2</c:v>
                </c:pt>
                <c:pt idx="1">
                  <c:v>3.6992799999999999E-2</c:v>
                </c:pt>
                <c:pt idx="2">
                  <c:v>6.7551E-3</c:v>
                </c:pt>
                <c:pt idx="3">
                  <c:v>0.13910629999999999</c:v>
                </c:pt>
                <c:pt idx="4">
                  <c:v>0</c:v>
                </c:pt>
                <c:pt idx="5">
                  <c:v>0.12779090000000001</c:v>
                </c:pt>
                <c:pt idx="6">
                  <c:v>3.8023099999999997E-2</c:v>
                </c:pt>
                <c:pt idx="7">
                  <c:v>3.0449400000000001E-2</c:v>
                </c:pt>
                <c:pt idx="8">
                  <c:v>8.76276E-2</c:v>
                </c:pt>
                <c:pt idx="9">
                  <c:v>0</c:v>
                </c:pt>
                <c:pt idx="10">
                  <c:v>0.1119108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0.12166920000000001</c:v>
                </c:pt>
                <c:pt idx="1">
                  <c:v>0.17528350000000001</c:v>
                </c:pt>
                <c:pt idx="2">
                  <c:v>0.1744985</c:v>
                </c:pt>
                <c:pt idx="3">
                  <c:v>0.26582739999999999</c:v>
                </c:pt>
                <c:pt idx="4">
                  <c:v>0.37762509999999999</c:v>
                </c:pt>
                <c:pt idx="5">
                  <c:v>0.1405824</c:v>
                </c:pt>
                <c:pt idx="6">
                  <c:v>0.19338250000000001</c:v>
                </c:pt>
                <c:pt idx="7">
                  <c:v>0.2019069</c:v>
                </c:pt>
                <c:pt idx="8">
                  <c:v>0.28051350000000003</c:v>
                </c:pt>
                <c:pt idx="9">
                  <c:v>0.43666129999999997</c:v>
                </c:pt>
                <c:pt idx="10">
                  <c:v>0.17707390000000001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3.7458199999999997E-2</c:v>
                </c:pt>
                <c:pt idx="1">
                  <c:v>1.80232E-2</c:v>
                </c:pt>
                <c:pt idx="2">
                  <c:v>2.2553999999999999E-3</c:v>
                </c:pt>
                <c:pt idx="3">
                  <c:v>1.79022E-2</c:v>
                </c:pt>
                <c:pt idx="4">
                  <c:v>0</c:v>
                </c:pt>
                <c:pt idx="5">
                  <c:v>6.15647E-2</c:v>
                </c:pt>
                <c:pt idx="6">
                  <c:v>1.8438800000000002E-2</c:v>
                </c:pt>
                <c:pt idx="7">
                  <c:v>5.2634500000000001E-2</c:v>
                </c:pt>
                <c:pt idx="8">
                  <c:v>4.4598600000000002E-2</c:v>
                </c:pt>
                <c:pt idx="9">
                  <c:v>0</c:v>
                </c:pt>
                <c:pt idx="10">
                  <c:v>6.6724500000000006E-2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0.87544949999999999</c:v>
                </c:pt>
                <c:pt idx="1">
                  <c:v>0.82088649999999996</c:v>
                </c:pt>
                <c:pt idx="2">
                  <c:v>0.88224259999999999</c:v>
                </c:pt>
                <c:pt idx="3">
                  <c:v>0.88569529999999996</c:v>
                </c:pt>
                <c:pt idx="4">
                  <c:v>0.80476199999999998</c:v>
                </c:pt>
                <c:pt idx="5">
                  <c:v>0.86236259999999998</c:v>
                </c:pt>
                <c:pt idx="6">
                  <c:v>0.77057279999999995</c:v>
                </c:pt>
                <c:pt idx="7">
                  <c:v>0.89398639999999996</c:v>
                </c:pt>
                <c:pt idx="8">
                  <c:v>0.82866200000000001</c:v>
                </c:pt>
                <c:pt idx="9">
                  <c:v>0.85993759999999997</c:v>
                </c:pt>
                <c:pt idx="10">
                  <c:v>0.8096295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1.1688499999999999E-2</c:v>
                </c:pt>
                <c:pt idx="1">
                  <c:v>6.7794099999999996E-2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0.16988259999999999</c:v>
                </c:pt>
                <c:pt idx="1">
                  <c:v>0.14299439999999999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6.6027000000000004E-3</c:v>
                </c:pt>
                <c:pt idx="1">
                  <c:v>2.0602499999999999E-2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0.84000220000000003</c:v>
                </c:pt>
                <c:pt idx="1">
                  <c:v>0.78558130000000004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0.31134109999999998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0.50630109999999995</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0.1103016</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8.8178639000000008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2.5075E-2</c:v>
                </c:pt>
                <c:pt idx="1">
                  <c:v>8.4141400000000005E-2</c:v>
                </c:pt>
                <c:pt idx="2">
                  <c:v>7.4778499999999998E-2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9.5258499999999996E-2</c:v>
                </c:pt>
                <c:pt idx="1">
                  <c:v>0.1149626</c:v>
                </c:pt>
                <c:pt idx="2">
                  <c:v>0.2607971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1.8182E-2</c:v>
                </c:pt>
                <c:pt idx="1">
                  <c:v>4.5463900000000002E-2</c:v>
                </c:pt>
                <c:pt idx="2">
                  <c:v>0.18767890000000001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0.89415</c:v>
                </c:pt>
                <c:pt idx="1">
                  <c:v>0.80098469999999999</c:v>
                </c:pt>
                <c:pt idx="2">
                  <c:v>0.27116630000000003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2.3552999999999998E-3</c:v>
                </c:pt>
                <c:pt idx="1">
                  <c:v>0.1186562</c:v>
                </c:pt>
                <c:pt idx="2">
                  <c:v>7.5514200000000004E-2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0.3173667</c:v>
                </c:pt>
                <c:pt idx="1">
                  <c:v>0.19497239999999999</c:v>
                </c:pt>
                <c:pt idx="2">
                  <c:v>0.17524609999999999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1.0704099999999999E-2</c:v>
                </c:pt>
                <c:pt idx="1">
                  <c:v>1.51451E-2</c:v>
                </c:pt>
                <c:pt idx="2">
                  <c:v>5.97349E-2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0.32981949999999999</c:v>
                </c:pt>
                <c:pt idx="1">
                  <c:v>0.7486505</c:v>
                </c:pt>
                <c:pt idx="2">
                  <c:v>0.63135620000000003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0.1023481</c:v>
                </c:pt>
                <c:pt idx="1">
                  <c:v>5.0349199999999997E-2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0.2102377</c:v>
                </c:pt>
                <c:pt idx="1">
                  <c:v>0.13517660000000001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1.4930300000000001E-2</c:v>
                </c:pt>
                <c:pt idx="1">
                  <c:v>0.1179752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0.42717830000000001</c:v>
                </c:pt>
                <c:pt idx="1">
                  <c:v>0.1737851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3.2334700000000001E-2</c:v>
                </c:pt>
                <c:pt idx="1">
                  <c:v>7.3156499999999999E-2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0.19484460000000001</c:v>
                </c:pt>
                <c:pt idx="1">
                  <c:v>0.26754070000000002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3.2284899999999998E-2</c:v>
                </c:pt>
                <c:pt idx="1">
                  <c:v>7.6896599999999996E-2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0.53083829999999999</c:v>
                </c:pt>
                <c:pt idx="1">
                  <c:v>0.55082929999999997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0.85365849999999999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0.7765957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0.73287670000000005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0.81927709999999998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0.82432430000000001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0.91139239999999999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0.8877005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0.89444440000000003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5.47582E-2</c:v>
                </c:pt>
                <c:pt idx="1">
                  <c:v>0.18930440000000001</c:v>
                </c:pt>
                <c:pt idx="2">
                  <c:v>0.1945093</c:v>
                </c:pt>
                <c:pt idx="3">
                  <c:v>0.2627698</c:v>
                </c:pt>
                <c:pt idx="4">
                  <c:v>1.9242700000000001E-2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0.1216962</c:v>
                </c:pt>
                <c:pt idx="1">
                  <c:v>0.1325395</c:v>
                </c:pt>
                <c:pt idx="2">
                  <c:v>0.12932489999999999</c:v>
                </c:pt>
                <c:pt idx="3">
                  <c:v>0.10659970000000001</c:v>
                </c:pt>
                <c:pt idx="4">
                  <c:v>0.115206</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5.31878E-2</c:v>
                </c:pt>
                <c:pt idx="1">
                  <c:v>4.6731700000000001E-2</c:v>
                </c:pt>
                <c:pt idx="2">
                  <c:v>2.8582900000000001E-2</c:v>
                </c:pt>
                <c:pt idx="3">
                  <c:v>2.0622999999999999E-2</c:v>
                </c:pt>
                <c:pt idx="4">
                  <c:v>1.82048E-2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0.78830679999999997</c:v>
                </c:pt>
                <c:pt idx="1">
                  <c:v>0.76926450000000002</c:v>
                </c:pt>
                <c:pt idx="2">
                  <c:v>0.79582070000000005</c:v>
                </c:pt>
                <c:pt idx="3">
                  <c:v>0.87772099999999997</c:v>
                </c:pt>
                <c:pt idx="4">
                  <c:v>0.82453670000000001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0.6491228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0.63432840000000001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0.56589149999999999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0.71287129999999999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0.82978719999999995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0.75903609999999999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0.77611940000000001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0.79262670000000002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0.75247520000000001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0.80368099999999998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0.77173910000000001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0.73271889999999995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0.70499999999999996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0.77439020000000003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0.70930230000000005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0.74876849999999995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0.7960526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0.93975900000000001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0.92500000000000004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0.93121690000000001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0.95333330000000005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0.80722890000000003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0.79104479999999999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0.75268820000000003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0.80405409999999999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0.97530859999999997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0.95187169999999999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0.96987950000000001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0.93525179999999997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0.96202529999999997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0.90229890000000001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0.87577640000000001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0.79844959999999998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0.93181820000000004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0.89400919999999995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0.88601039999999998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0.93037970000000003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3.8327399999999998E-2</c:v>
                </c:pt>
                <c:pt idx="1">
                  <c:v>0.12239849999999999</c:v>
                </c:pt>
                <c:pt idx="2">
                  <c:v>0.1881737</c:v>
                </c:pt>
                <c:pt idx="3">
                  <c:v>0.10179009999999999</c:v>
                </c:pt>
                <c:pt idx="4">
                  <c:v>6.0794000000000004E-3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8.6512099999999995E-2</c:v>
                </c:pt>
                <c:pt idx="1">
                  <c:v>0.11983389999999999</c:v>
                </c:pt>
                <c:pt idx="2">
                  <c:v>0.13546530000000001</c:v>
                </c:pt>
                <c:pt idx="3">
                  <c:v>0.133327</c:v>
                </c:pt>
                <c:pt idx="4">
                  <c:v>7.2466500000000003E-2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3.09234E-2</c:v>
                </c:pt>
                <c:pt idx="1">
                  <c:v>0.10588500000000001</c:v>
                </c:pt>
                <c:pt idx="2">
                  <c:v>8.4861300000000001E-2</c:v>
                </c:pt>
                <c:pt idx="3">
                  <c:v>3.1081600000000001E-2</c:v>
                </c:pt>
                <c:pt idx="4">
                  <c:v>1.7967E-2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0.91121600000000003</c:v>
                </c:pt>
                <c:pt idx="1">
                  <c:v>0.80472909999999997</c:v>
                </c:pt>
                <c:pt idx="2">
                  <c:v>0.71565749999999995</c:v>
                </c:pt>
                <c:pt idx="3">
                  <c:v>0.79589569999999998</c:v>
                </c:pt>
                <c:pt idx="4">
                  <c:v>0.94671620000000001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0.78666670000000005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0.81407039999999997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0.80701750000000005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0.83892619999999996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0.89010990000000001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0.88940090000000005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0.85643559999999996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0.88414630000000005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0.69879519999999995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0.69312169999999995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0.6918919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0.68243240000000005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0.55223880000000003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0.52272730000000001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0.71014489999999997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0.8201058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0.83707869999999995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0.80419580000000002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0.83908050000000001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0.80930230000000003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0.75369459999999999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0.81481479999999995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0.86124400000000001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0.82887699999999997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0.85810810000000004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0.51515149999999998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0.48113210000000001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0.50925929999999997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0.55072460000000001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0.85393260000000004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0.77209300000000003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0.74129350000000005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0.71779139999999997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0.89705880000000005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0.82285710000000001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0.86746990000000002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0.85039370000000003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0.68771179999999998</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9.1974600000000004E-2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0.196432</c:v>
                </c:pt>
                <c:pt idx="1">
                  <c:v>0.18327959999999999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7.2338E-2</c:v>
                </c:pt>
                <c:pt idx="1">
                  <c:v>0.1043412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0.7929718</c:v>
                </c:pt>
                <c:pt idx="1">
                  <c:v>0.69156600000000001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0.98947370000000001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0.96875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0.93965520000000002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0.93277310000000002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0.71739129999999995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0.71621619999999997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0.57377049999999996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0.82191780000000003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0.72131149999999999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0.75555559999999999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0.7763158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0.76811589999999996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0.76666670000000003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0.71212120000000001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0.7192982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0.82978719999999995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0.81012660000000003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0.75342469999999995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0.89393940000000005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0.91346150000000004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0.88043479999999996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0.80597010000000002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0.79005519999999996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0.79432619999999998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0.89361699999999999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0.93055560000000004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0.84745760000000003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5.0169100000000001E-2</c:v>
                </c:pt>
                <c:pt idx="1">
                  <c:v>7.09674E-2</c:v>
                </c:pt>
                <c:pt idx="2">
                  <c:v>3.8781900000000001E-2</c:v>
                </c:pt>
                <c:pt idx="3">
                  <c:v>9.7177100000000002E-2</c:v>
                </c:pt>
                <c:pt idx="4">
                  <c:v>0.13285630000000001</c:v>
                </c:pt>
                <c:pt idx="5">
                  <c:v>6.3636600000000001E-2</c:v>
                </c:pt>
                <c:pt idx="6">
                  <c:v>6.8963000000000002E-3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0.2159663</c:v>
                </c:pt>
                <c:pt idx="1">
                  <c:v>0.25546449999999998</c:v>
                </c:pt>
                <c:pt idx="2">
                  <c:v>0.2291098</c:v>
                </c:pt>
                <c:pt idx="3">
                  <c:v>0.2203985</c:v>
                </c:pt>
                <c:pt idx="4">
                  <c:v>0.24073059999999999</c:v>
                </c:pt>
                <c:pt idx="5">
                  <c:v>0.1888534</c:v>
                </c:pt>
                <c:pt idx="6">
                  <c:v>0.1634776</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6.9679099999999994E-2</c:v>
                </c:pt>
                <c:pt idx="1">
                  <c:v>6.8279500000000007E-2</c:v>
                </c:pt>
                <c:pt idx="2">
                  <c:v>0.1366192</c:v>
                </c:pt>
                <c:pt idx="3">
                  <c:v>0.1220517</c:v>
                </c:pt>
                <c:pt idx="4">
                  <c:v>0.1010277</c:v>
                </c:pt>
                <c:pt idx="5">
                  <c:v>6.2501299999999996E-2</c:v>
                </c:pt>
                <c:pt idx="6">
                  <c:v>2.75988E-2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0.73829840000000002</c:v>
                </c:pt>
                <c:pt idx="1">
                  <c:v>0.78068490000000001</c:v>
                </c:pt>
                <c:pt idx="2">
                  <c:v>0.75907809999999998</c:v>
                </c:pt>
                <c:pt idx="3">
                  <c:v>0.71209029999999995</c:v>
                </c:pt>
                <c:pt idx="4">
                  <c:v>0.56280110000000005</c:v>
                </c:pt>
                <c:pt idx="5">
                  <c:v>0.7796942</c:v>
                </c:pt>
                <c:pt idx="6">
                  <c:v>0.91242380000000001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0.91489359999999997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0.89041099999999995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0.91803279999999998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0.95555559999999995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0.83823530000000002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0.86516850000000001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0.81034479999999998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0.91358019999999995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0.83561640000000004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0.81666669999999997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0.88372090000000003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0.88834950000000001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0.81935480000000005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8.3136399999999999E-2</c:v>
                </c:pt>
                <c:pt idx="1">
                  <c:v>4.7997999999999999E-2</c:v>
                </c:pt>
                <c:pt idx="2">
                  <c:v>0.121185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9.4758200000000001E-2</c:v>
                </c:pt>
                <c:pt idx="1">
                  <c:v>0.14042850000000001</c:v>
                </c:pt>
                <c:pt idx="2">
                  <c:v>0.22627749999999999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2.9590100000000001E-2</c:v>
                </c:pt>
                <c:pt idx="1">
                  <c:v>9.6811999999999995E-2</c:v>
                </c:pt>
                <c:pt idx="2">
                  <c:v>0.1023897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0.83615899999999999</c:v>
                </c:pt>
                <c:pt idx="1">
                  <c:v>0.71293870000000004</c:v>
                </c:pt>
                <c:pt idx="2">
                  <c:v>0.56941240000000004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0.90196080000000001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0.89795919999999996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0.79746839999999997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0.76666670000000003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0.59322030000000003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0.54761899999999997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0.52702700000000002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0.53448280000000004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0.60732980000000003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0.58083830000000003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0.58741259999999995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0.84768209999999999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0.80536909999999995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0.8348624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0.74683540000000004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0.71276600000000001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0.71597630000000001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0.6713287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0.69879519999999995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0.77551020000000004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0.73184360000000004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0.73509930000000001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0.17857139999999999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0.34146339999999997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0.30769229999999997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0.32352940000000002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0.13483149999999999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0.16417909999999999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0.16993459999999999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0.32558140000000002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0.41803279999999998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0.43137249999999999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0.43181819999999999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6.8365700000000001E-2</c:v>
                </c:pt>
                <c:pt idx="1">
                  <c:v>4.2073199999999998E-2</c:v>
                </c:pt>
                <c:pt idx="2">
                  <c:v>6.0862300000000001E-2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0.15332709999999999</c:v>
                </c:pt>
                <c:pt idx="1">
                  <c:v>0.1046488</c:v>
                </c:pt>
                <c:pt idx="2">
                  <c:v>3.5445900000000002E-2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8.9712399999999998E-2</c:v>
                </c:pt>
                <c:pt idx="1">
                  <c:v>9.1888999999999998E-3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0.6801509</c:v>
                </c:pt>
                <c:pt idx="1">
                  <c:v>0.96290770000000003</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0.41379310000000002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0.45454549999999999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0.52238810000000002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0.55357140000000005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0.56363640000000004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0.6176471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0.61194029999999999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0.52427179999999995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0.25581399999999999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0.28260869999999999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0.26744190000000001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0.9425287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0.89573460000000005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0.85128210000000004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0.80392160000000001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0.92941180000000001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0.89423079999999999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0.91052630000000001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0.89795919999999996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0.70833330000000005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0.65432100000000004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0.63492059999999995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0.78688519999999995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0.7765957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0.75757580000000002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9.2471910000000008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8.9563106999999995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8.8506494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0.1256698</c:v>
                </c:pt>
                <c:pt idx="1">
                  <c:v>2.4120699999999998E-2</c:v>
                </c:pt>
                <c:pt idx="2">
                  <c:v>8.7158899999999997E-2</c:v>
                </c:pt>
                <c:pt idx="3">
                  <c:v>7.7568799999999993E-2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0.1249851</c:v>
                </c:pt>
                <c:pt idx="1">
                  <c:v>0.1258688</c:v>
                </c:pt>
                <c:pt idx="2">
                  <c:v>0.1189789</c:v>
                </c:pt>
                <c:pt idx="3">
                  <c:v>0.2090265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4.1358600000000002E-2</c:v>
                </c:pt>
                <c:pt idx="1">
                  <c:v>4.0641499999999997E-2</c:v>
                </c:pt>
                <c:pt idx="2">
                  <c:v>1.65907E-2</c:v>
                </c:pt>
                <c:pt idx="3">
                  <c:v>0.13599749999999999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0.85849549999999997</c:v>
                </c:pt>
                <c:pt idx="1">
                  <c:v>0.80959720000000002</c:v>
                </c:pt>
                <c:pt idx="2">
                  <c:v>0.79911589999999999</c:v>
                </c:pt>
                <c:pt idx="3">
                  <c:v>0.51487340000000004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0.17623510000000001</c:v>
                </c:pt>
                <c:pt idx="1">
                  <c:v>0.1097731</c:v>
                </c:pt>
                <c:pt idx="2">
                  <c:v>9.1744800000000001E-2</c:v>
                </c:pt>
                <c:pt idx="3">
                  <c:v>2.9234799999999998E-2</c:v>
                </c:pt>
                <c:pt idx="4">
                  <c:v>2.9660300000000001E-2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0.14075289999999999</c:v>
                </c:pt>
                <c:pt idx="1">
                  <c:v>0.16045180000000001</c:v>
                </c:pt>
                <c:pt idx="2">
                  <c:v>0.1239541</c:v>
                </c:pt>
                <c:pt idx="3">
                  <c:v>0.17230790000000001</c:v>
                </c:pt>
                <c:pt idx="4">
                  <c:v>0.19309770000000001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7.1710999999999997E-2</c:v>
                </c:pt>
                <c:pt idx="1">
                  <c:v>4.7951199999999999E-2</c:v>
                </c:pt>
                <c:pt idx="2">
                  <c:v>2.4490399999999999E-2</c:v>
                </c:pt>
                <c:pt idx="3">
                  <c:v>9.0104500000000004E-2</c:v>
                </c:pt>
                <c:pt idx="4">
                  <c:v>7.3595499999999994E-2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0.73064320000000005</c:v>
                </c:pt>
                <c:pt idx="1">
                  <c:v>0.67549729999999997</c:v>
                </c:pt>
                <c:pt idx="2">
                  <c:v>0.83199670000000003</c:v>
                </c:pt>
                <c:pt idx="3">
                  <c:v>0.57732410000000001</c:v>
                </c:pt>
                <c:pt idx="4">
                  <c:v>0.52917840000000005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Warrington and Halton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3365702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254782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353085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964142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674764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648604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224339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734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092126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44664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97900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232063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50295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368224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477231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52742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202765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0660903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20628213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55809268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02757363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5935571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24540523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67348690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5740385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7403017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9509287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0192237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8213786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3405074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64311701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84841096"/>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14895145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6943095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97109878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03692390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827822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987450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08795504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2259154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19238689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19902550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60732169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6550272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1106005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22043431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2109629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23070844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4238764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23982496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63225077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28164668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41652631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72707133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09840490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86052789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849295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87284854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69161985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73927182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88649698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55241273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95896514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61358520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296169" y="622300"/>
            <a:ext cx="498245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Warrington and Halton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66560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Warrington and Halton Teaching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65049001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10863566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05312792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2111803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1933721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56612247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88321309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66145107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5750012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34077232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1541366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43202083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81351322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98196031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29238657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22830888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29392920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09441664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23789440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5568462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2501895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7649217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89372512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70633518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15598003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2203536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54930787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5762811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28799527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71721743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061693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5323888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97315810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89691458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3965688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70445119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39915678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24020954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4334399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87738388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8556755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45380628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38553792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3176976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1148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3816817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02237500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331922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6953575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9964367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24996438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0228758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87206410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0639927"/>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997292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843404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723375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593144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072849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68835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12620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444430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27453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510860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556899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53257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535865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24260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45516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15895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172478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771873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338055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451048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094727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372800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704833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303272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50891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328579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927649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60350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78947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972304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086717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213996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873701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470820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608619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64555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88570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642884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62578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51296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757131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721530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63566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20440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736429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249375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318959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63911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181837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784938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09129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7283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999807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870719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120760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13861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96015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21727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87521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031728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835086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471540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781089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310593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49755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578144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266234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48609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048817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592199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169500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293894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529617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095708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625751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397730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054388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120250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145794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954174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714961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876170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907976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940644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558998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478004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36323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719157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111430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823867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062746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871033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1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042264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709156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631279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24090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3661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394773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618743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62579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82317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978206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005216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62067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12970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90496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957024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914375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150863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58370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377998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294786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082136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8759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03749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35089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62194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191798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800871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340470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165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329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88968063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7398922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89584402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296169" y="622300"/>
            <a:ext cx="4982454" cy="276999"/>
          </a:xfrm>
          <a:prstGeom prst="rect">
            <a:avLst/>
          </a:prstGeom>
          <a:noFill/>
        </p:spPr>
        <p:txBody>
          <a:bodyPr wrap="none" rtlCol="0">
            <a:spAutoFit/>
          </a:bodyPr>
          <a:lstStyle/>
          <a:p>
            <a:pPr algn="r"/>
            <a:r>
              <a:rPr lang="en-GB" sz="1200" b="1">
                <a:solidFill>
                  <a:srgbClr val="336E9F"/>
                </a:solidFill>
                <a:latin typeface="Arial"/>
                <a:cs typeface="Arial"/>
              </a:rPr>
              <a:t>Warrington and Halton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22211</Words>
  <Application>Microsoft Office PowerPoint</Application>
  <PresentationFormat>Custom</PresentationFormat>
  <Paragraphs>5923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