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8.1097100000000005E-2</c:v>
                </c:pt>
                <c:pt idx="1">
                  <c:v>4.8329299999999999E-2</c:v>
                </c:pt>
                <c:pt idx="2">
                  <c:v>5.1449099999999998E-2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8.3348800000000001E-2</c:v>
                </c:pt>
                <c:pt idx="1">
                  <c:v>0.1175171</c:v>
                </c:pt>
                <c:pt idx="2">
                  <c:v>5.5577799999999997E-2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4.36958E-2</c:v>
                </c:pt>
                <c:pt idx="1">
                  <c:v>9.4992400000000005E-2</c:v>
                </c:pt>
                <c:pt idx="2">
                  <c:v>1.5055300000000001E-2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0.93624059999999998</c:v>
                </c:pt>
                <c:pt idx="1">
                  <c:v>0.8628825</c:v>
                </c:pt>
                <c:pt idx="2">
                  <c:v>0.94403769999999998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3.83183E-2</c:v>
                </c:pt>
                <c:pt idx="1">
                  <c:v>6.7463400000000007E-2</c:v>
                </c:pt>
                <c:pt idx="2">
                  <c:v>1.8993800000000002E-2</c:v>
                </c:pt>
                <c:pt idx="3">
                  <c:v>0.1573223</c:v>
                </c:pt>
                <c:pt idx="4">
                  <c:v>8.2075300000000004E-2</c:v>
                </c:pt>
                <c:pt idx="5">
                  <c:v>0.1359747</c:v>
                </c:pt>
                <c:pt idx="6">
                  <c:v>7.1187700000000007E-2</c:v>
                </c:pt>
                <c:pt idx="7">
                  <c:v>4.6329299999999997E-2</c:v>
                </c:pt>
                <c:pt idx="8">
                  <c:v>0.1081173</c:v>
                </c:pt>
                <c:pt idx="9">
                  <c:v>5.59003E-2</c:v>
                </c:pt>
                <c:pt idx="10">
                  <c:v>0.11950719999999999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0.10930049999999999</c:v>
                </c:pt>
                <c:pt idx="1">
                  <c:v>0.11434229999999999</c:v>
                </c:pt>
                <c:pt idx="2">
                  <c:v>0.15002099999999999</c:v>
                </c:pt>
                <c:pt idx="3">
                  <c:v>0.2293955</c:v>
                </c:pt>
                <c:pt idx="4">
                  <c:v>0.2398942</c:v>
                </c:pt>
                <c:pt idx="5">
                  <c:v>0.1242148</c:v>
                </c:pt>
                <c:pt idx="6">
                  <c:v>0.1270531</c:v>
                </c:pt>
                <c:pt idx="7">
                  <c:v>0.1701472</c:v>
                </c:pt>
                <c:pt idx="8">
                  <c:v>0.239534</c:v>
                </c:pt>
                <c:pt idx="9">
                  <c:v>0.25751160000000001</c:v>
                </c:pt>
                <c:pt idx="10">
                  <c:v>0.161881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4.3642599999999997E-2</c:v>
                </c:pt>
                <c:pt idx="1">
                  <c:v>4.8493799999999997E-2</c:v>
                </c:pt>
                <c:pt idx="2">
                  <c:v>1.4494099999999999E-2</c:v>
                </c:pt>
                <c:pt idx="3">
                  <c:v>3.6118200000000003E-2</c:v>
                </c:pt>
                <c:pt idx="4">
                  <c:v>4.0685399999999997E-2</c:v>
                </c:pt>
                <c:pt idx="5">
                  <c:v>6.9748400000000002E-2</c:v>
                </c:pt>
                <c:pt idx="6">
                  <c:v>5.1603499999999997E-2</c:v>
                </c:pt>
                <c:pt idx="7">
                  <c:v>6.8514400000000003E-2</c:v>
                </c:pt>
                <c:pt idx="8">
                  <c:v>6.5088300000000002E-2</c:v>
                </c:pt>
                <c:pt idx="9">
                  <c:v>6.3608300000000007E-2</c:v>
                </c:pt>
                <c:pt idx="10">
                  <c:v>7.4320899999999995E-2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0.90061910000000001</c:v>
                </c:pt>
                <c:pt idx="1">
                  <c:v>0.91006969999999998</c:v>
                </c:pt>
                <c:pt idx="2">
                  <c:v>0.90120469999999997</c:v>
                </c:pt>
                <c:pt idx="3">
                  <c:v>0.88150410000000001</c:v>
                </c:pt>
                <c:pt idx="4">
                  <c:v>0.72351770000000004</c:v>
                </c:pt>
                <c:pt idx="5">
                  <c:v>0.83222549999999995</c:v>
                </c:pt>
                <c:pt idx="6">
                  <c:v>0.84134790000000004</c:v>
                </c:pt>
                <c:pt idx="7">
                  <c:v>0.82208340000000002</c:v>
                </c:pt>
                <c:pt idx="8">
                  <c:v>0.88467600000000002</c:v>
                </c:pt>
                <c:pt idx="9">
                  <c:v>0.6915521</c:v>
                </c:pt>
                <c:pt idx="10">
                  <c:v>0.64824539999999997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1.8647500000000001E-2</c:v>
                </c:pt>
                <c:pt idx="1">
                  <c:v>7.9092499999999996E-2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0.15596450000000001</c:v>
                </c:pt>
                <c:pt idx="1">
                  <c:v>0.12039759999999999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1.3561699999999999E-2</c:v>
                </c:pt>
                <c:pt idx="1">
                  <c:v>3.1900900000000003E-2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0.9024993</c:v>
                </c:pt>
                <c:pt idx="1">
                  <c:v>0.76899770000000001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0.342972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0.44303930000000002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0.14193249999999999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8.9449708999999995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3.4206E-2</c:v>
                </c:pt>
                <c:pt idx="1">
                  <c:v>9.2710000000000001E-2</c:v>
                </c:pt>
                <c:pt idx="2">
                  <c:v>8.7994100000000006E-2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7.6996599999999998E-2</c:v>
                </c:pt>
                <c:pt idx="1">
                  <c:v>9.7825499999999996E-2</c:v>
                </c:pt>
                <c:pt idx="2">
                  <c:v>0.23436589999999999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2.7313E-2</c:v>
                </c:pt>
                <c:pt idx="1">
                  <c:v>5.4032499999999997E-2</c:v>
                </c:pt>
                <c:pt idx="2">
                  <c:v>0.2008945</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0.87856279999999998</c:v>
                </c:pt>
                <c:pt idx="1">
                  <c:v>0.85537629999999998</c:v>
                </c:pt>
                <c:pt idx="2">
                  <c:v>0.42355480000000001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2.15482E-2</c:v>
                </c:pt>
                <c:pt idx="1">
                  <c:v>0.13020499999999999</c:v>
                </c:pt>
                <c:pt idx="2">
                  <c:v>8.8527599999999998E-2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0.27898089999999998</c:v>
                </c:pt>
                <c:pt idx="1">
                  <c:v>0.171875</c:v>
                </c:pt>
                <c:pt idx="2">
                  <c:v>0.1492194</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2.9897E-2</c:v>
                </c:pt>
                <c:pt idx="1">
                  <c:v>2.66938E-2</c:v>
                </c:pt>
                <c:pt idx="2">
                  <c:v>7.2748300000000002E-2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0.27242129999999998</c:v>
                </c:pt>
                <c:pt idx="1">
                  <c:v>0.74698960000000003</c:v>
                </c:pt>
                <c:pt idx="2">
                  <c:v>0.68046850000000003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0.12757299999999999</c:v>
                </c:pt>
                <c:pt idx="1">
                  <c:v>6.0373299999999998E-2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0.15978780000000001</c:v>
                </c:pt>
                <c:pt idx="1">
                  <c:v>0.11512840000000001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4.0155200000000002E-2</c:v>
                </c:pt>
                <c:pt idx="1">
                  <c:v>0.12799930000000001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0.4743523</c:v>
                </c:pt>
                <c:pt idx="1">
                  <c:v>0.33158660000000001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5.0855200000000003E-2</c:v>
                </c:pt>
                <c:pt idx="1">
                  <c:v>0.1015566</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0.15780379999999999</c:v>
                </c:pt>
                <c:pt idx="1">
                  <c:v>0.2107406</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5.0805299999999998E-2</c:v>
                </c:pt>
                <c:pt idx="1">
                  <c:v>0.10529669999999999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0.61613079999999998</c:v>
                </c:pt>
                <c:pt idx="1">
                  <c:v>0.54357840000000002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0.75294119999999998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0.74444440000000001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0.75757580000000002</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0.7766497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0.83625729999999998</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0.80662979999999995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0.81372549999999999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0.83076919999999999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0.91772149999999997</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0.90116280000000004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0.88717950000000001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0.91052630000000001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6.54333E-2</c:v>
                </c:pt>
                <c:pt idx="1">
                  <c:v>0.19997609999999999</c:v>
                </c:pt>
                <c:pt idx="2">
                  <c:v>0.205121</c:v>
                </c:pt>
                <c:pt idx="3">
                  <c:v>0.27125670000000002</c:v>
                </c:pt>
                <c:pt idx="4">
                  <c:v>2.8208899999999999E-2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0.1003459</c:v>
                </c:pt>
                <c:pt idx="1">
                  <c:v>0.111196</c:v>
                </c:pt>
                <c:pt idx="2">
                  <c:v>0.1081015</c:v>
                </c:pt>
                <c:pt idx="3">
                  <c:v>8.9625999999999997E-2</c:v>
                </c:pt>
                <c:pt idx="4">
                  <c:v>9.7273600000000002E-2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6.38629E-2</c:v>
                </c:pt>
                <c:pt idx="1">
                  <c:v>5.7403500000000003E-2</c:v>
                </c:pt>
                <c:pt idx="2">
                  <c:v>3.9194600000000003E-2</c:v>
                </c:pt>
                <c:pt idx="3">
                  <c:v>2.9109900000000001E-2</c:v>
                </c:pt>
                <c:pt idx="4">
                  <c:v>2.7170900000000001E-2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0.82864360000000004</c:v>
                </c:pt>
                <c:pt idx="1">
                  <c:v>0.75963630000000004</c:v>
                </c:pt>
                <c:pt idx="2">
                  <c:v>0.79815440000000004</c:v>
                </c:pt>
                <c:pt idx="3">
                  <c:v>0.86126570000000002</c:v>
                </c:pt>
                <c:pt idx="4">
                  <c:v>0.84071600000000002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0.6350365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0.58273379999999997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0.61788620000000005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0.6710526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0.80392160000000001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0.78494620000000004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0.83636359999999998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0.78325120000000004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0.78301889999999996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0.8425532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0.8162393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0.77339899999999995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0.72769950000000005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0.7627119</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0.78540770000000004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0.80952380000000002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0.85572139999999997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0.92410709999999996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0.85398229999999997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0.9425287</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0.94535519999999995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0.92647060000000003</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0.94897960000000003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0.7398844</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0.85164839999999997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0.77184470000000005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0.81025639999999999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0.96590909999999996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0.92528739999999998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0.96019900000000002</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0.94607839999999999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0.83625729999999998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0.86470590000000003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0.87309639999999999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0.9487179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0.90243899999999999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0.95045049999999998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0.94144139999999998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4.43203E-2</c:v>
                </c:pt>
                <c:pt idx="1">
                  <c:v>0.13011629999999999</c:v>
                </c:pt>
                <c:pt idx="2">
                  <c:v>0.19759660000000001</c:v>
                </c:pt>
                <c:pt idx="3">
                  <c:v>0.1100875</c:v>
                </c:pt>
                <c:pt idx="4">
                  <c:v>1.06152E-2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7.4526300000000004E-2</c:v>
                </c:pt>
                <c:pt idx="1">
                  <c:v>0.1043982</c:v>
                </c:pt>
                <c:pt idx="2">
                  <c:v>0.1166195</c:v>
                </c:pt>
                <c:pt idx="3">
                  <c:v>0.11673210000000001</c:v>
                </c:pt>
                <c:pt idx="4">
                  <c:v>6.3394900000000004E-2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3.6916299999999999E-2</c:v>
                </c:pt>
                <c:pt idx="1">
                  <c:v>0.1136028</c:v>
                </c:pt>
                <c:pt idx="2">
                  <c:v>9.4284199999999999E-2</c:v>
                </c:pt>
                <c:pt idx="3">
                  <c:v>3.9378999999999997E-2</c:v>
                </c:pt>
                <c:pt idx="4">
                  <c:v>2.25027E-2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0.91096770000000005</c:v>
                </c:pt>
                <c:pt idx="1">
                  <c:v>0.82905569999999995</c:v>
                </c:pt>
                <c:pt idx="2">
                  <c:v>0.76595299999999999</c:v>
                </c:pt>
                <c:pt idx="3">
                  <c:v>0.80182600000000004</c:v>
                </c:pt>
                <c:pt idx="4">
                  <c:v>0.94572630000000002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0.83240219999999998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0.81122450000000002</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0.86175120000000005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0.85167459999999995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0.86976739999999997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0.86324789999999996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0.87931029999999999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0.78688519999999995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0.72081220000000001</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0.74193549999999997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0.78640779999999999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0.62962960000000001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0.58914730000000004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0.75555559999999999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0.7765957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0.80500000000000005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0.85849059999999999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0.73499999999999999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0.79047619999999996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0.79646019999999995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0.80829019999999996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0.80512819999999996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0.86098649999999999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0.82589290000000004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0.84892089999999998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0.76282050000000001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0.81764709999999996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0.86111110000000002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0.78325120000000004</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0.73364490000000004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0.77922080000000005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0.80086579999999996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0.8743455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0.91943129999999995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0.9248826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0.70927580000000001</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0.1088397</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0.15330389999999999</c:v>
                </c:pt>
                <c:pt idx="1">
                  <c:v>0.1495493</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9.3901999999999999E-2</c:v>
                </c:pt>
                <c:pt idx="1">
                  <c:v>0.1212063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0.80912130000000004</c:v>
                </c:pt>
                <c:pt idx="1">
                  <c:v>0.66223140000000003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0.96907220000000005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0.98913039999999997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0.99122809999999995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0.99145300000000003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0.94214880000000001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0.93965520000000002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0.9507042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0.92805760000000004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0.52459020000000001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0.57303369999999998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0.64864860000000002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0.70512819999999998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0.62295080000000003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0.68539329999999998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0.70270270000000001</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0.62025319999999995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0.69354839999999995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0.68965520000000002</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0.75342469999999995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0.59722220000000004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0.4509804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0.63095239999999997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0.71212120000000001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0.640625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0.66304350000000001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0.74666670000000002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0.92233010000000004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0.91803279999999998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0.91228070000000006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0.79569889999999999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0.76288659999999997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0.81481479999999995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0.77102800000000005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0.87179490000000004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0.8225806</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0.82222220000000001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0.91428569999999998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6.0827100000000002E-2</c:v>
                </c:pt>
                <c:pt idx="1">
                  <c:v>8.7037600000000007E-2</c:v>
                </c:pt>
                <c:pt idx="2">
                  <c:v>4.9368000000000002E-2</c:v>
                </c:pt>
                <c:pt idx="3">
                  <c:v>0.1073239</c:v>
                </c:pt>
                <c:pt idx="4">
                  <c:v>0.1436733</c:v>
                </c:pt>
                <c:pt idx="5">
                  <c:v>7.2854799999999997E-2</c:v>
                </c:pt>
                <c:pt idx="6">
                  <c:v>1.4919E-2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0.1946502</c:v>
                </c:pt>
                <c:pt idx="1">
                  <c:v>0.2233241</c:v>
                </c:pt>
                <c:pt idx="2">
                  <c:v>0.2079376</c:v>
                </c:pt>
                <c:pt idx="3">
                  <c:v>0.2001049</c:v>
                </c:pt>
                <c:pt idx="4">
                  <c:v>0.2190965</c:v>
                </c:pt>
                <c:pt idx="5">
                  <c:v>0.17041709999999999</c:v>
                </c:pt>
                <c:pt idx="6">
                  <c:v>0.14743220000000001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8.0337099999999995E-2</c:v>
                </c:pt>
                <c:pt idx="1">
                  <c:v>8.43497E-2</c:v>
                </c:pt>
                <c:pt idx="2">
                  <c:v>0.14720530000000001</c:v>
                </c:pt>
                <c:pt idx="3">
                  <c:v>0.1321985</c:v>
                </c:pt>
                <c:pt idx="4">
                  <c:v>0.11184470000000001</c:v>
                </c:pt>
                <c:pt idx="5">
                  <c:v>7.1719400000000003E-2</c:v>
                </c:pt>
                <c:pt idx="6">
                  <c:v>3.56215E-2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0.7459133</c:v>
                </c:pt>
                <c:pt idx="1">
                  <c:v>0.68975370000000003</c:v>
                </c:pt>
                <c:pt idx="2">
                  <c:v>0.7418479</c:v>
                </c:pt>
                <c:pt idx="3">
                  <c:v>0.69707010000000003</c:v>
                </c:pt>
                <c:pt idx="4">
                  <c:v>0.64154370000000005</c:v>
                </c:pt>
                <c:pt idx="5">
                  <c:v>0.76937279999999997</c:v>
                </c:pt>
                <c:pt idx="6">
                  <c:v>0.811141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0.82499999999999996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0.71875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0.80434779999999995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0.81333330000000004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0.69811319999999999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0.80821920000000003</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0.77142860000000002</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0.89344259999999998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0.8508772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0.91304350000000001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0.80645160000000005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0.72222220000000004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0.77083330000000005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0.80952380000000002</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0.89361699999999999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0.89090910000000001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0.9473684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0.91304350000000001</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0.86029409999999995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0.85925929999999995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0.88275859999999995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0.91489359999999997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0.59390860000000001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0.63157890000000005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0.63913039999999999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0.64317179999999996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0.69444439999999996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0.80769230000000003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0.89583330000000005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9.3406400000000001E-2</c:v>
                </c:pt>
                <c:pt idx="1">
                  <c:v>5.72159E-2</c:v>
                </c:pt>
                <c:pt idx="2">
                  <c:v>0.15769820000000001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7.4218300000000001E-2</c:v>
                </c:pt>
                <c:pt idx="1">
                  <c:v>0.12199260000000001</c:v>
                </c:pt>
                <c:pt idx="2">
                  <c:v>0.1532511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3.986E-2</c:v>
                </c:pt>
                <c:pt idx="1">
                  <c:v>0.10603</c:v>
                </c:pt>
                <c:pt idx="2">
                  <c:v>0.138903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0.92020170000000001</c:v>
                </c:pt>
                <c:pt idx="1">
                  <c:v>0.79199370000000002</c:v>
                </c:pt>
                <c:pt idx="2">
                  <c:v>0.86274300000000004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0.9298246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0.84057970000000004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0.84892089999999998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0.53012049999999999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0.48633880000000002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0.57216489999999998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0.60326089999999999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0.64864860000000002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0.57286429999999999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0.65296799999999999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0.66511629999999999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0.87341769999999996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0.85227269999999999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0.90555560000000002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0.88043479999999996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0.73015870000000005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0.71782179999999995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0.74090909999999999</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0.7395349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0.82233500000000004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0.75845410000000002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0.74222220000000005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0.78828830000000005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0.26415090000000002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0.27272730000000001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0.1649485</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0.19512199999999999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0.25570779999999999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0.34905659999999999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0.36440679999999998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0.28971960000000002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0.46153850000000002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0.48051949999999999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7.8385700000000003E-2</c:v>
                </c:pt>
                <c:pt idx="1">
                  <c:v>5.4454799999999998E-2</c:v>
                </c:pt>
                <c:pt idx="2">
                  <c:v>6.6398200000000004E-2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0.13328719999999999</c:v>
                </c:pt>
                <c:pt idx="1">
                  <c:v>7.9885800000000007E-2</c:v>
                </c:pt>
                <c:pt idx="2">
                  <c:v>2.9909999999999999E-2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9.9732399999999999E-2</c:v>
                </c:pt>
                <c:pt idx="1">
                  <c:v>2.15704E-2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0.77149630000000002</c:v>
                </c:pt>
                <c:pt idx="1">
                  <c:v>0.92350149999999998</c:v>
                </c:pt>
                <c:pt idx="2">
                  <c:v>0.99207809999999996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0.62637359999999997</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0.41025640000000002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0.57317070000000003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0.54838710000000002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0.64827590000000002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0.51748249999999996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0.68639050000000001</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0.62424239999999998</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0.32323229999999997</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0.31355929999999999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0.37288139999999997</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0.44262299999999999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0.8472906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0.85167459999999995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0.8552632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0.86956520000000004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0.90721649999999998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0.88557209999999997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0.90265490000000004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0.65882350000000001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0.60377360000000002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0.65921790000000002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0.67403310000000005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0.82051280000000004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0.76923079999999999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0.79787229999999998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0.74418600000000001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8.8149999999999995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8.6354679999999995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8.8681818000000003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8.9688888999999996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0.13657849999999999</c:v>
                </c:pt>
                <c:pt idx="1">
                  <c:v>3.3717700000000003E-2</c:v>
                </c:pt>
                <c:pt idx="2">
                  <c:v>9.7485100000000005E-2</c:v>
                </c:pt>
                <c:pt idx="3">
                  <c:v>9.5289299999999993E-2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0.1031678</c:v>
                </c:pt>
                <c:pt idx="1">
                  <c:v>0.1066748</c:v>
                </c:pt>
                <c:pt idx="2">
                  <c:v>9.8326300000000005E-2</c:v>
                </c:pt>
                <c:pt idx="3">
                  <c:v>0.1735855</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5.2267300000000003E-2</c:v>
                </c:pt>
                <c:pt idx="1">
                  <c:v>5.0238400000000002E-2</c:v>
                </c:pt>
                <c:pt idx="2">
                  <c:v>2.6916900000000001E-2</c:v>
                </c:pt>
                <c:pt idx="3">
                  <c:v>0.15371799999999999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0.8171062</c:v>
                </c:pt>
                <c:pt idx="1">
                  <c:v>0.81024200000000002</c:v>
                </c:pt>
                <c:pt idx="2">
                  <c:v>0.852132</c:v>
                </c:pt>
                <c:pt idx="3">
                  <c:v>0.56414889999999995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0.18818670000000001</c:v>
                </c:pt>
                <c:pt idx="1">
                  <c:v>0.12233040000000001</c:v>
                </c:pt>
                <c:pt idx="2">
                  <c:v>0.10560890000000001</c:v>
                </c:pt>
                <c:pt idx="3">
                  <c:v>4.2719800000000002E-2</c:v>
                </c:pt>
                <c:pt idx="4">
                  <c:v>4.6833399999999997E-2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0.1168497</c:v>
                </c:pt>
                <c:pt idx="1">
                  <c:v>0.13533719999999999</c:v>
                </c:pt>
                <c:pt idx="2">
                  <c:v>9.6226000000000006E-2</c:v>
                </c:pt>
                <c:pt idx="3">
                  <c:v>0.14533789999999999</c:v>
                </c:pt>
                <c:pt idx="4">
                  <c:v>0.15875159999999999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8.3662500000000001E-2</c:v>
                </c:pt>
                <c:pt idx="1">
                  <c:v>6.0508399999999997E-2</c:v>
                </c:pt>
                <c:pt idx="2">
                  <c:v>3.83545E-2</c:v>
                </c:pt>
                <c:pt idx="3">
                  <c:v>0.1035895</c:v>
                </c:pt>
                <c:pt idx="4">
                  <c:v>9.0768500000000002E-2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0.77790429999999999</c:v>
                </c:pt>
                <c:pt idx="1">
                  <c:v>0.72873500000000002</c:v>
                </c:pt>
                <c:pt idx="2">
                  <c:v>0.87549909999999997</c:v>
                </c:pt>
                <c:pt idx="3">
                  <c:v>0.64866349999999995</c:v>
                </c:pt>
                <c:pt idx="4">
                  <c:v>0.58976209999999996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Walsall Healthcare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46084609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892093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790884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107348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334351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572620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237108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154832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147130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464470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499422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456798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481586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321389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464908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657925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360199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24988674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77781239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05201892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21871682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63464380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1800120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4794869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39744883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72544895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61316379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65044218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80926945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33%</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402107120"/>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81968974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91477187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20240377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34017114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51949606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72992648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108577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07259364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8116170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01112801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608628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505561268"/>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09971977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18963889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6246409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0329951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3543834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81056782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99048852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5689528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10255902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37516490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14322021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62296112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78542107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55019955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70730886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7159670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85724456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410458184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10285315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24891576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29002863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941124" y="622300"/>
            <a:ext cx="233749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Walsall Healthcare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425728713"/>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33%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783350068"/>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17584476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9010102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409013053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9587989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54995543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60182356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61689162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79958044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04599751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24584377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32476229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90110142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30280544"/>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85796784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22779401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858346550"/>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73422231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62481351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86860655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72079315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51771012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40121875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41328847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09111543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01605392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56562952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38488128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23082642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425043187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47095357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94675181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3676741"/>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69572338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38610699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59502944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67111303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72462857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462959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72549187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35075983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97127741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19928346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81413074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68281238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97841421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83339622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14526241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88624367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39316182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58094948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52207773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98389315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607249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964238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70993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626365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139809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79472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389794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9892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178443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268923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324283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432399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845721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139397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419702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984739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652786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502170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41927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565216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928440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4891526"/>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392004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228295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732157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425653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521961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214604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897308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550830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675811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295058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034651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550966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424317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551830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319633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815542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01650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246328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62280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928803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58780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2628256"/>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03951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795255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942489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3399568"/>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183435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959400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300976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905497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434982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659788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513934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031408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726070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03157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479919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511633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932189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667471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4765124"/>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675489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536389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505999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230188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241429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967389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530172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807976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158530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1582845"/>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036715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089211"/>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406910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94248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886808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987130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647047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436384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64582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367210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084904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476639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2304546"/>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1398349"/>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509797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2332908"/>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795190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811924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93432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832254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424575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166580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563808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46372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387558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189826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487333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004255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641874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4774164"/>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621618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227512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210769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134388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724102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509326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436053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623338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565260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587191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146026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877032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166192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795084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295928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70438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385265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220360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836850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234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23169623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5703785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37451634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941124" y="622300"/>
            <a:ext cx="2337499" cy="276999"/>
          </a:xfrm>
          <a:prstGeom prst="rect">
            <a:avLst/>
          </a:prstGeom>
          <a:noFill/>
        </p:spPr>
        <p:txBody>
          <a:bodyPr wrap="none" rtlCol="0">
            <a:spAutoFit/>
          </a:bodyPr>
          <a:lstStyle/>
          <a:p>
            <a:pPr algn="r"/>
            <a:r>
              <a:rPr lang="fr-FR" sz="1200" b="1">
                <a:solidFill>
                  <a:srgbClr val="336E9F"/>
                </a:solidFill>
                <a:latin typeface="Arial"/>
                <a:cs typeface="Arial"/>
              </a:rPr>
              <a:t>Walsall Healthcare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22252</Words>
  <Application>Microsoft Office PowerPoint</Application>
  <PresentationFormat>Custom</PresentationFormat>
  <Paragraphs>5914</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