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9.6442200000000006E-2</c:v>
                </c:pt>
                <c:pt idx="1">
                  <c:v>6.8314299999999994E-2</c:v>
                </c:pt>
                <c:pt idx="2">
                  <c:v>6.5600199999999997E-2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5.2658400000000001E-2</c:v>
                </c:pt>
                <c:pt idx="1">
                  <c:v>7.7547199999999997E-2</c:v>
                </c:pt>
                <c:pt idx="2">
                  <c:v>2.7275600000000001E-2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5.90409E-2</c:v>
                </c:pt>
                <c:pt idx="1">
                  <c:v>0.11497739999999999</c:v>
                </c:pt>
                <c:pt idx="2">
                  <c:v>2.92064E-2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0.92135230000000001</c:v>
                </c:pt>
                <c:pt idx="1">
                  <c:v>0.79899370000000003</c:v>
                </c:pt>
                <c:pt idx="2">
                  <c:v>0.94316560000000005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6.6307599999999994E-2</c:v>
                </c:pt>
                <c:pt idx="1">
                  <c:v>9.44551E-2</c:v>
                </c:pt>
                <c:pt idx="2">
                  <c:v>5.2091199999999997E-2</c:v>
                </c:pt>
                <c:pt idx="3">
                  <c:v>0.2016887</c:v>
                </c:pt>
                <c:pt idx="4">
                  <c:v>0.14682519999999999</c:v>
                </c:pt>
                <c:pt idx="5">
                  <c:v>0.16749439999999999</c:v>
                </c:pt>
                <c:pt idx="6">
                  <c:v>0.1014515</c:v>
                </c:pt>
                <c:pt idx="7">
                  <c:v>8.3650199999999994E-2</c:v>
                </c:pt>
                <c:pt idx="8">
                  <c:v>0.15306649999999999</c:v>
                </c:pt>
                <c:pt idx="9">
                  <c:v>0.12505369999999999</c:v>
                </c:pt>
                <c:pt idx="10">
                  <c:v>0.13394110000000001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5.3322099999999997E-2</c:v>
                </c:pt>
                <c:pt idx="1">
                  <c:v>6.03589E-2</c:v>
                </c:pt>
                <c:pt idx="2">
                  <c:v>8.3826300000000006E-2</c:v>
                </c:pt>
                <c:pt idx="3">
                  <c:v>0.1406626</c:v>
                </c:pt>
                <c:pt idx="4">
                  <c:v>0.1103943</c:v>
                </c:pt>
                <c:pt idx="5">
                  <c:v>6.1175399999999998E-2</c:v>
                </c:pt>
                <c:pt idx="6">
                  <c:v>6.6525600000000004E-2</c:v>
                </c:pt>
                <c:pt idx="7">
                  <c:v>9.5505199999999998E-2</c:v>
                </c:pt>
                <c:pt idx="8">
                  <c:v>0.14963570000000001</c:v>
                </c:pt>
                <c:pt idx="9">
                  <c:v>0.1192047</c:v>
                </c:pt>
                <c:pt idx="10">
                  <c:v>0.1330132</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7.1631799999999995E-2</c:v>
                </c:pt>
                <c:pt idx="1">
                  <c:v>7.5485499999999997E-2</c:v>
                </c:pt>
                <c:pt idx="2">
                  <c:v>4.7591500000000002E-2</c:v>
                </c:pt>
                <c:pt idx="3">
                  <c:v>8.0484600000000003E-2</c:v>
                </c:pt>
                <c:pt idx="4">
                  <c:v>0.1054354</c:v>
                </c:pt>
                <c:pt idx="5">
                  <c:v>0.1012681</c:v>
                </c:pt>
                <c:pt idx="6">
                  <c:v>8.1867200000000001E-2</c:v>
                </c:pt>
                <c:pt idx="7">
                  <c:v>0.1058354</c:v>
                </c:pt>
                <c:pt idx="8">
                  <c:v>0.1100375</c:v>
                </c:pt>
                <c:pt idx="9">
                  <c:v>0.13276180000000001</c:v>
                </c:pt>
                <c:pt idx="10">
                  <c:v>8.8754799999999995E-2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0.89413200000000004</c:v>
                </c:pt>
                <c:pt idx="1">
                  <c:v>0.84975270000000003</c:v>
                </c:pt>
                <c:pt idx="2">
                  <c:v>0.85370420000000002</c:v>
                </c:pt>
                <c:pt idx="3">
                  <c:v>0.75334480000000004</c:v>
                </c:pt>
                <c:pt idx="4">
                  <c:v>0.82080439999999999</c:v>
                </c:pt>
                <c:pt idx="5">
                  <c:v>0.86696589999999996</c:v>
                </c:pt>
                <c:pt idx="6">
                  <c:v>0.81808919999999996</c:v>
                </c:pt>
                <c:pt idx="7">
                  <c:v>0.79664029999999997</c:v>
                </c:pt>
                <c:pt idx="8">
                  <c:v>0.68969119999999995</c:v>
                </c:pt>
                <c:pt idx="9">
                  <c:v>0.8040543</c:v>
                </c:pt>
                <c:pt idx="10">
                  <c:v>0.59319219999999995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6.5490199999999998E-2</c:v>
                </c:pt>
                <c:pt idx="1">
                  <c:v>0.1009166</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6.2279099999999997E-2</c:v>
                </c:pt>
                <c:pt idx="1">
                  <c:v>7.6749399999999995E-2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6.0404399999999997E-2</c:v>
                </c:pt>
                <c:pt idx="1">
                  <c:v>5.3725000000000002E-2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0.8650719</c:v>
                </c:pt>
                <c:pt idx="1">
                  <c:v>0.77165720000000004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0.41015049999999997</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0.30868220000000002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0.20911099999999999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8.8613449000000006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5.3958600000000002E-2</c:v>
                </c:pt>
                <c:pt idx="1">
                  <c:v>0.10996400000000001</c:v>
                </c:pt>
                <c:pt idx="2">
                  <c:v>0.118065</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3.7491200000000002E-2</c:v>
                </c:pt>
                <c:pt idx="1">
                  <c:v>6.3317399999999996E-2</c:v>
                </c:pt>
                <c:pt idx="2">
                  <c:v>0.17422409999999999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4.7065700000000002E-2</c:v>
                </c:pt>
                <c:pt idx="1">
                  <c:v>7.1286500000000003E-2</c:v>
                </c:pt>
                <c:pt idx="2">
                  <c:v>0.23096539999999999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0.89508829999999995</c:v>
                </c:pt>
                <c:pt idx="1">
                  <c:v>0.85318430000000001</c:v>
                </c:pt>
                <c:pt idx="2">
                  <c:v>0.38075680000000001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9.4088099999999994E-2</c:v>
                </c:pt>
                <c:pt idx="1">
                  <c:v>0.17432349999999999</c:v>
                </c:pt>
                <c:pt idx="2">
                  <c:v>0.120181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0.1339011</c:v>
                </c:pt>
                <c:pt idx="1">
                  <c:v>8.3638000000000004E-2</c:v>
                </c:pt>
                <c:pt idx="2">
                  <c:v>8.5912500000000003E-2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0.1024369</c:v>
                </c:pt>
                <c:pt idx="1">
                  <c:v>7.0812299999999995E-2</c:v>
                </c:pt>
                <c:pt idx="2">
                  <c:v>0.1044017</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0.33094849999999998</c:v>
                </c:pt>
                <c:pt idx="1">
                  <c:v>0.78918180000000004</c:v>
                </c:pt>
                <c:pt idx="2">
                  <c:v>0.63134489999999999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0.1654157</c:v>
                </c:pt>
                <c:pt idx="1">
                  <c:v>9.0004000000000001E-2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8.4102399999999994E-2</c:v>
                </c:pt>
                <c:pt idx="1">
                  <c:v>5.5867100000000003E-2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7.7997999999999998E-2</c:v>
                </c:pt>
                <c:pt idx="1">
                  <c:v>0.15762999999999999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0.4979885</c:v>
                </c:pt>
                <c:pt idx="1">
                  <c:v>0.24046909999999999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8.4454199999999993E-2</c:v>
                </c:pt>
                <c:pt idx="1">
                  <c:v>0.15205189999999999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9.0605699999999997E-2</c:v>
                </c:pt>
                <c:pt idx="1">
                  <c:v>0.1097501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8.4404400000000004E-2</c:v>
                </c:pt>
                <c:pt idx="1">
                  <c:v>0.15579200000000001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0.56188360000000004</c:v>
                </c:pt>
                <c:pt idx="1">
                  <c:v>0.50422400000000001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0.7819026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0.69316770000000005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0.73348780000000002</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0.74820140000000002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0.83897319999999997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0.82191780000000003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0.85780350000000005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0.83034649999999999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0.92233010000000004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0.9296875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0.91596639999999996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0.91864829999999997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9.00281E-2</c:v>
                </c:pt>
                <c:pt idx="1">
                  <c:v>0.2288038</c:v>
                </c:pt>
                <c:pt idx="2">
                  <c:v>0.23273759999999999</c:v>
                </c:pt>
                <c:pt idx="3">
                  <c:v>0.29453859999999998</c:v>
                </c:pt>
                <c:pt idx="4">
                  <c:v>5.3075400000000002E-2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5.1156300000000002E-2</c:v>
                </c:pt>
                <c:pt idx="1">
                  <c:v>5.3540699999999997E-2</c:v>
                </c:pt>
                <c:pt idx="2">
                  <c:v>5.2868400000000003E-2</c:v>
                </c:pt>
                <c:pt idx="3">
                  <c:v>4.3062099999999999E-2</c:v>
                </c:pt>
                <c:pt idx="4">
                  <c:v>4.7540600000000002E-2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8.84577E-2</c:v>
                </c:pt>
                <c:pt idx="1">
                  <c:v>8.6231100000000005E-2</c:v>
                </c:pt>
                <c:pt idx="2">
                  <c:v>6.6811099999999998E-2</c:v>
                </c:pt>
                <c:pt idx="3">
                  <c:v>5.2391899999999998E-2</c:v>
                </c:pt>
                <c:pt idx="4">
                  <c:v>5.20375E-2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0.84987619999999997</c:v>
                </c:pt>
                <c:pt idx="1">
                  <c:v>0.75952370000000002</c:v>
                </c:pt>
                <c:pt idx="2">
                  <c:v>0.78526790000000002</c:v>
                </c:pt>
                <c:pt idx="3">
                  <c:v>0.88119890000000001</c:v>
                </c:pt>
                <c:pt idx="4">
                  <c:v>0.83153840000000001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0.63255810000000001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0.65776290000000004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0.66861309999999996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0.63565890000000003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0.78034680000000001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0.78603599999999996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0.79365079999999999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0.76444440000000002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0.78769840000000002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0.75481799999999999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0.78536099999999998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0.75422889999999998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0.74331550000000002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0.75904760000000004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0.76119400000000004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0.79399589999999998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0.78923770000000004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0.84793549999999995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0.84942890000000004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0.95046079999999999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0.9479554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0.95958429999999995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0.95492290000000002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0.79768790000000001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0.7877653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0.7872093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0.79787229999999998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0.94868739999999996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0.95118899999999995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0.95096919999999996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0.9456907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0.82699389999999995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0.81675390000000003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0.83767769999999997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0.80835380000000001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0.92953370000000002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0.94084820000000002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0.91707799999999995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6.3412300000000005E-2</c:v>
                </c:pt>
                <c:pt idx="1">
                  <c:v>0.15712019999999999</c:v>
                </c:pt>
                <c:pt idx="2">
                  <c:v>0.22756689999999999</c:v>
                </c:pt>
                <c:pt idx="3">
                  <c:v>0.13857410000000001</c:v>
                </c:pt>
                <c:pt idx="4">
                  <c:v>2.70286E-2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3.6342399999999997E-2</c:v>
                </c:pt>
                <c:pt idx="1">
                  <c:v>5.0390400000000002E-2</c:v>
                </c:pt>
                <c:pt idx="2">
                  <c:v>5.6678899999999997E-2</c:v>
                </c:pt>
                <c:pt idx="3">
                  <c:v>5.9759E-2</c:v>
                </c:pt>
                <c:pt idx="4">
                  <c:v>3.0568100000000001E-2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5.6008299999999997E-2</c:v>
                </c:pt>
                <c:pt idx="1">
                  <c:v>0.1406067</c:v>
                </c:pt>
                <c:pt idx="2">
                  <c:v>0.1242545</c:v>
                </c:pt>
                <c:pt idx="3">
                  <c:v>6.7865599999999998E-2</c:v>
                </c:pt>
                <c:pt idx="4">
                  <c:v>3.8916199999999998E-2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0.91782450000000004</c:v>
                </c:pt>
                <c:pt idx="1">
                  <c:v>0.83177319999999999</c:v>
                </c:pt>
                <c:pt idx="2">
                  <c:v>0.7389367</c:v>
                </c:pt>
                <c:pt idx="3">
                  <c:v>0.79668640000000002</c:v>
                </c:pt>
                <c:pt idx="4">
                  <c:v>0.95634160000000001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0.83740829999999999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0.82448540000000003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0.82742859999999996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0.84653469999999997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0.85882349999999996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0.87860700000000003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0.71207089999999995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0.7038835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0.72004239999999997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0.7227171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0.59824560000000004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0.56297710000000001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0.77623989999999998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0.80669139999999995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0.83951969999999998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0.84785010000000005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0.81268879999999999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0.79849139999999996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0.80920420000000004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0.81899999999999995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0.83843719999999999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0.82821389999999995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0.84072579999999997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0.83826639999999997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0.68081179999999997</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0.65555560000000002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0.68953690000000001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0.65517239999999999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0.75324679999999999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0.74381050000000004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0.7437859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0.75276379999999998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0.89119800000000005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0.88396350000000001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0.88558349999999997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0.90231989999999995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2.9954600000000001E-2</c:v>
                </c:pt>
                <c:pt idx="1">
                  <c:v>0.1469686</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7.5795500000000002E-2</c:v>
                </c:pt>
                <c:pt idx="1">
                  <c:v>7.3291499999999996E-2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0.1326562</c:v>
                </c:pt>
                <c:pt idx="1">
                  <c:v>0.15933520000000001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0.76470539999999998</c:v>
                </c:pt>
                <c:pt idx="1">
                  <c:v>0.64471529999999999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0.98823530000000004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0.99024389999999995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0.99785869999999999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0.99295770000000005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0.91449809999999998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0.90891469999999996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0.94570929999999997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0.91512919999999998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0.68680090000000005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0.63814179999999998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0.66590389999999999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0.67142860000000004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0.747807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0.73522460000000001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0.70627799999999996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0.73409089999999999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0.67685589999999995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0.67688680000000001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0.71333329999999995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0.7312073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0.60051549999999998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0.68115939999999997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0.66393440000000004</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0.78232760000000001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0.78554780000000002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0.77995639999999999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0.79194629999999999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0.90719700000000003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0.9056225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0.92519689999999999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0.89770349999999999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0.77553309999999998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0.75429979999999996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0.79565220000000003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0.77555819999999998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0.85111110000000001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0.89737469999999997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0.8876404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0.86560360000000003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0.1113758</c:v>
                </c:pt>
                <c:pt idx="1">
                  <c:v>0.14757139999999999</c:v>
                </c:pt>
                <c:pt idx="2">
                  <c:v>0.1096549</c:v>
                </c:pt>
                <c:pt idx="3">
                  <c:v>0.16634479999999999</c:v>
                </c:pt>
                <c:pt idx="4">
                  <c:v>0.2043625</c:v>
                </c:pt>
                <c:pt idx="5">
                  <c:v>0.1219639</c:v>
                </c:pt>
                <c:pt idx="6">
                  <c:v>5.8406E-2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9.3552899999999994E-2</c:v>
                </c:pt>
                <c:pt idx="1">
                  <c:v>0.10225670000000001</c:v>
                </c:pt>
                <c:pt idx="2">
                  <c:v>8.7363899999999994E-2</c:v>
                </c:pt>
                <c:pt idx="3">
                  <c:v>8.2062999999999997E-2</c:v>
                </c:pt>
                <c:pt idx="4">
                  <c:v>9.7718200000000005E-2</c:v>
                </c:pt>
                <c:pt idx="5">
                  <c:v>7.2198799999999994E-2</c:v>
                </c:pt>
                <c:pt idx="6">
                  <c:v>6.04583E-2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0.13088569999999999</c:v>
                </c:pt>
                <c:pt idx="1">
                  <c:v>0.1448834</c:v>
                </c:pt>
                <c:pt idx="2">
                  <c:v>0.20749219999999999</c:v>
                </c:pt>
                <c:pt idx="3">
                  <c:v>0.19121949999999999</c:v>
                </c:pt>
                <c:pt idx="4">
                  <c:v>0.17253389999999999</c:v>
                </c:pt>
                <c:pt idx="5">
                  <c:v>0.12082859999999999</c:v>
                </c:pt>
                <c:pt idx="6">
                  <c:v>7.9108499999999998E-2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0.78656159999999997</c:v>
                </c:pt>
                <c:pt idx="1">
                  <c:v>0.65557509999999997</c:v>
                </c:pt>
                <c:pt idx="2">
                  <c:v>0.72789400000000004</c:v>
                </c:pt>
                <c:pt idx="3">
                  <c:v>0.73027030000000004</c:v>
                </c:pt>
                <c:pt idx="4">
                  <c:v>0.66536649999999997</c:v>
                </c:pt>
                <c:pt idx="5">
                  <c:v>0.85910889999999995</c:v>
                </c:pt>
                <c:pt idx="6">
                  <c:v>0.90525009999999995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0.87878789999999996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0.88084110000000004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0.87444929999999998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0.90582960000000001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0.85748789999999997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0.85039370000000003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0.86153849999999998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0.904277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0.87021280000000001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0.86507940000000005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0.8203125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0.82692310000000002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0.82941180000000003</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0.80368099999999998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0.79020979999999996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0.81578949999999995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0.87725629999999999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0.896679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0.85520359999999995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0.8318584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0.86111110000000002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0.85961869999999996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0.84980239999999996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0.81015230000000005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0.76754389999999995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0.68899999999999995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0.59509199999999995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0.79084969999999999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0.80952380000000002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0.77464789999999994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0.69105689999999997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0.10980379999999999</c:v>
                </c:pt>
                <c:pt idx="1">
                  <c:v>7.9554799999999995E-2</c:v>
                </c:pt>
                <c:pt idx="2">
                  <c:v>0.17981349999999999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4.1423500000000002E-2</c:v>
                </c:pt>
                <c:pt idx="1">
                  <c:v>7.7314900000000006E-2</c:v>
                </c:pt>
                <c:pt idx="2">
                  <c:v>0.1090206</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5.6257399999999999E-2</c:v>
                </c:pt>
                <c:pt idx="1">
                  <c:v>0.12836890000000001</c:v>
                </c:pt>
                <c:pt idx="2">
                  <c:v>0.1610182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0.90097819999999995</c:v>
                </c:pt>
                <c:pt idx="1">
                  <c:v>0.74747459999999999</c:v>
                </c:pt>
                <c:pt idx="2">
                  <c:v>0.65131559999999999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0.85501859999999996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0.79452049999999996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0.81282500000000002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0.81854039999999995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0.51004020000000005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0.50956279999999998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0.53714980000000001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0.50524930000000001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0.58509449999999996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0.58343199999999995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0.59701490000000002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0.57191009999999998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0.84305560000000002</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0.83832340000000005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0.8134034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0.8380282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0.69162999999999997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0.66391509999999998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0.7095745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0.67637179999999997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0.73750000000000004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0.71299440000000003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0.74590160000000005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0.71488470000000004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0.31162790000000001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0.25853660000000001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0.353211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0.34031410000000001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0.16580310000000001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0.20022119999999999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0.2492492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0.23903969999999999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0.41328409999999999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0.43063059999999997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0.45977010000000001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0.49664429999999998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0.1048072</c:v>
                </c:pt>
                <c:pt idx="1">
                  <c:v>7.4169899999999997E-2</c:v>
                </c:pt>
                <c:pt idx="2">
                  <c:v>7.5395299999999998E-2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8.0444199999999993E-2</c:v>
                </c:pt>
                <c:pt idx="1">
                  <c:v>4.0455499999999998E-2</c:v>
                </c:pt>
                <c:pt idx="2">
                  <c:v>1.98143E-2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0.12615390000000001</c:v>
                </c:pt>
                <c:pt idx="1">
                  <c:v>4.1285599999999999E-2</c:v>
                </c:pt>
                <c:pt idx="2">
                  <c:v>1.0985000000000001E-3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0.71924120000000002</c:v>
                </c:pt>
                <c:pt idx="1">
                  <c:v>0.91006940000000003</c:v>
                </c:pt>
                <c:pt idx="2">
                  <c:v>0.99267850000000002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0.52777779999999996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0.51960779999999995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0.52549889999999999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0.50572079999999997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0.55093259999999999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0.56541350000000001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0.57901910000000001</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0.56923080000000004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0.39377289999999998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0.33269959999999998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0.36424960000000001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0.39298250000000001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0.88100000000000001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0.84864859999999998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0.85839840000000001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0.8543984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0.91115699999999999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0.88662129999999995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0.9121553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0.89567969999999997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0.62468190000000001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0.62787550000000003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0.65659009999999995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0.63821660000000002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0.76091949999999997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0.74125870000000005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0.79481639999999998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0.79054049999999998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8.9222108000000002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8.8109009999999994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8.7976071999999998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8.8786307000000004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0.15967780000000001</c:v>
                </c:pt>
                <c:pt idx="1">
                  <c:v>5.8241500000000002E-2</c:v>
                </c:pt>
                <c:pt idx="2">
                  <c:v>0.121444</c:v>
                </c:pt>
                <c:pt idx="3">
                  <c:v>0.13682630000000001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5.6969199999999998E-2</c:v>
                </c:pt>
                <c:pt idx="1">
                  <c:v>5.7627200000000003E-2</c:v>
                </c:pt>
                <c:pt idx="2">
                  <c:v>5.0408700000000001E-2</c:v>
                </c:pt>
                <c:pt idx="3">
                  <c:v>9.0511400000000006E-2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7.5366600000000006E-2</c:v>
                </c:pt>
                <c:pt idx="1">
                  <c:v>7.4762300000000004E-2</c:v>
                </c:pt>
                <c:pt idx="2">
                  <c:v>5.0875799999999999E-2</c:v>
                </c:pt>
                <c:pt idx="3">
                  <c:v>0.19525509999999999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0.83397049999999995</c:v>
                </c:pt>
                <c:pt idx="1">
                  <c:v>0.81581649999999994</c:v>
                </c:pt>
                <c:pt idx="2">
                  <c:v>0.8445125</c:v>
                </c:pt>
                <c:pt idx="3">
                  <c:v>0.56143200000000004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0.2165878</c:v>
                </c:pt>
                <c:pt idx="1">
                  <c:v>0.14782580000000001</c:v>
                </c:pt>
                <c:pt idx="2">
                  <c:v>0.12780859999999999</c:v>
                </c:pt>
                <c:pt idx="3">
                  <c:v>7.0060600000000001E-2</c:v>
                </c:pt>
                <c:pt idx="4">
                  <c:v>7.7308799999999997E-2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6.0047499999999997E-2</c:v>
                </c:pt>
                <c:pt idx="1">
                  <c:v>8.4346400000000002E-2</c:v>
                </c:pt>
                <c:pt idx="2">
                  <c:v>5.1826700000000003E-2</c:v>
                </c:pt>
                <c:pt idx="3">
                  <c:v>9.0656399999999998E-2</c:v>
                </c:pt>
                <c:pt idx="4">
                  <c:v>9.7800700000000004E-2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0.1120636</c:v>
                </c:pt>
                <c:pt idx="1">
                  <c:v>8.6003899999999994E-2</c:v>
                </c:pt>
                <c:pt idx="2">
                  <c:v>6.05541E-2</c:v>
                </c:pt>
                <c:pt idx="3">
                  <c:v>0.1309302</c:v>
                </c:pt>
                <c:pt idx="4">
                  <c:v>0.121244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0.71503329999999998</c:v>
                </c:pt>
                <c:pt idx="1">
                  <c:v>0.67311900000000002</c:v>
                </c:pt>
                <c:pt idx="2">
                  <c:v>0.83573399999999998</c:v>
                </c:pt>
                <c:pt idx="3">
                  <c:v>0.57324580000000003</c:v>
                </c:pt>
                <c:pt idx="4">
                  <c:v>0.50377439999999996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Hospitals of North Midlands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42313131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935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1,023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449478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380427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867110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440564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153652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242640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236895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284666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224154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590768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524172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90403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079389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386575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215087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580513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49423037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94285371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08346703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7417374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92299974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78159219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70337680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85855554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06351501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28347504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10754727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06828825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60021160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31952691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64235807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74652139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59075826"/>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78907055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59127965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07633593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40304302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34018304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85535260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5871764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98784244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73895357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92979985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27502094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31712414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87694609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05422623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51482980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46947254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87102053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49897158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33316042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26831814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05077494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6436000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62417335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58379737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29098755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41918545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06699476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71652308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99978437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466361" y="622300"/>
            <a:ext cx="381226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Hospitals of North Midlands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972947399"/>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975598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74969301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5688472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00035142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38403699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49998377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49030893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16733221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25877124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15731228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56238522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83679271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57406496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43011737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12462974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18527188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59427430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80555096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36066502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811442881"/>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50200044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59684863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96737937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34064761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64679534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01691335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47095471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422571181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412751356"/>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55302404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30205524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52189831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418013737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97462982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1218994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87787795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86118611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90587397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53785295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8327404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80411058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18899372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7192254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81004134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39698419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32043032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75763140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921932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99177583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56291222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02286243"/>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34563543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7863196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993925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094229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119531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51206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22148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875928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368074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85814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83746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327676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028137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021298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1193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143872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657694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382983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494971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869454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482094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891377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343932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61152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898737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681891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783625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899574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087220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790170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224188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134313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210534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97394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553628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769300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570153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616517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14661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824472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882853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645435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938094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338391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577762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748532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147871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303090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585856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906932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400036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337719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387904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517053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019656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933151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151201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446077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043034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355735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66713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950313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30555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555533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09902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510549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594574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794956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586100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807682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119273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41322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6265002"/>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901920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284495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301152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151723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575362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463152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5601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552693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858202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042876"/>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572511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701389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266930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002720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849468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266587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243516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470069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855583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185787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99228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831105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084719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513961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893730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97614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498256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323757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706262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876269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413669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8782246"/>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173914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842770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294299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508210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481223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872142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418989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188244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345767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116463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187944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724612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073720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06506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676704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112887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332778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683459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478561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1,023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2,136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54835753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09300369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55151842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466361" y="622300"/>
            <a:ext cx="381226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North Midlands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17908</TotalTime>
  <Words>23241</Words>
  <Application>Microsoft Office PowerPoint</Application>
  <PresentationFormat>Custom</PresentationFormat>
  <Paragraphs>5978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