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9.3138299999999993E-2</c:v>
                </c:pt>
                <c:pt idx="1">
                  <c:v>6.30241E-2</c:v>
                </c:pt>
                <c:pt idx="2">
                  <c:v>6.1679900000000003E-2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5.9266300000000001E-2</c:v>
                </c:pt>
                <c:pt idx="1">
                  <c:v>8.81276E-2</c:v>
                </c:pt>
                <c:pt idx="2">
                  <c:v>3.5116099999999997E-2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5.5737000000000002E-2</c:v>
                </c:pt>
                <c:pt idx="1">
                  <c:v>0.1096872</c:v>
                </c:pt>
                <c:pt idx="2">
                  <c:v>2.5286200000000002E-2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0.8940977</c:v>
                </c:pt>
                <c:pt idx="1">
                  <c:v>0.86852830000000003</c:v>
                </c:pt>
                <c:pt idx="2">
                  <c:v>0.95116619999999996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5.3539000000000003E-2</c:v>
                </c:pt>
                <c:pt idx="1">
                  <c:v>8.7654200000000002E-2</c:v>
                </c:pt>
                <c:pt idx="2">
                  <c:v>4.0963899999999998E-2</c:v>
                </c:pt>
                <c:pt idx="3">
                  <c:v>0.20053560000000001</c:v>
                </c:pt>
                <c:pt idx="4">
                  <c:v>0.13308929999999999</c:v>
                </c:pt>
                <c:pt idx="5">
                  <c:v>0.1532722</c:v>
                </c:pt>
                <c:pt idx="6">
                  <c:v>9.3915499999999999E-2</c:v>
                </c:pt>
                <c:pt idx="7">
                  <c:v>7.1678000000000006E-2</c:v>
                </c:pt>
                <c:pt idx="8">
                  <c:v>0.15213699999999999</c:v>
                </c:pt>
                <c:pt idx="9">
                  <c:v>0.1103189</c:v>
                </c:pt>
                <c:pt idx="10">
                  <c:v>0.13118109999999999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7.8859299999999993E-2</c:v>
                </c:pt>
                <c:pt idx="1">
                  <c:v>7.3960799999999993E-2</c:v>
                </c:pt>
                <c:pt idx="2">
                  <c:v>0.10608090000000001</c:v>
                </c:pt>
                <c:pt idx="3">
                  <c:v>0.1429687</c:v>
                </c:pt>
                <c:pt idx="4">
                  <c:v>0.13786619999999999</c:v>
                </c:pt>
                <c:pt idx="5">
                  <c:v>8.9619799999999999E-2</c:v>
                </c:pt>
                <c:pt idx="6">
                  <c:v>8.1597699999999995E-2</c:v>
                </c:pt>
                <c:pt idx="7">
                  <c:v>0.11944979999999999</c:v>
                </c:pt>
                <c:pt idx="8">
                  <c:v>0.15149460000000001</c:v>
                </c:pt>
                <c:pt idx="9">
                  <c:v>0.14867440000000001</c:v>
                </c:pt>
                <c:pt idx="10">
                  <c:v>0.1385332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5.8863199999999997E-2</c:v>
                </c:pt>
                <c:pt idx="1">
                  <c:v>6.8684599999999998E-2</c:v>
                </c:pt>
                <c:pt idx="2">
                  <c:v>3.6464200000000002E-2</c:v>
                </c:pt>
                <c:pt idx="3">
                  <c:v>7.9331499999999999E-2</c:v>
                </c:pt>
                <c:pt idx="4">
                  <c:v>9.16994E-2</c:v>
                </c:pt>
                <c:pt idx="5">
                  <c:v>8.7045999999999998E-2</c:v>
                </c:pt>
                <c:pt idx="6">
                  <c:v>7.43312E-2</c:v>
                </c:pt>
                <c:pt idx="7">
                  <c:v>9.3863100000000005E-2</c:v>
                </c:pt>
                <c:pt idx="8">
                  <c:v>0.109108</c:v>
                </c:pt>
                <c:pt idx="9">
                  <c:v>0.1180269</c:v>
                </c:pt>
                <c:pt idx="10">
                  <c:v>8.5994799999999996E-2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0.90995159999999997</c:v>
                </c:pt>
                <c:pt idx="1">
                  <c:v>0.86302789999999996</c:v>
                </c:pt>
                <c:pt idx="2">
                  <c:v>0.93204189999999998</c:v>
                </c:pt>
                <c:pt idx="3">
                  <c:v>0.84754870000000004</c:v>
                </c:pt>
                <c:pt idx="4">
                  <c:v>0.87385330000000006</c:v>
                </c:pt>
                <c:pt idx="5">
                  <c:v>0.87814729999999996</c:v>
                </c:pt>
                <c:pt idx="6">
                  <c:v>0.83528199999999997</c:v>
                </c:pt>
                <c:pt idx="7">
                  <c:v>0.89632029999999996</c:v>
                </c:pt>
                <c:pt idx="8">
                  <c:v>0.7460059</c:v>
                </c:pt>
                <c:pt idx="9">
                  <c:v>0.87993670000000002</c:v>
                </c:pt>
                <c:pt idx="10">
                  <c:v>0.88406099999999999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4.7168000000000002E-2</c:v>
                </c:pt>
                <c:pt idx="1">
                  <c:v>9.6503400000000003E-2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9.8923700000000003E-2</c:v>
                </c:pt>
                <c:pt idx="1">
                  <c:v>8.5575799999999994E-2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4.2082099999999997E-2</c:v>
                </c:pt>
                <c:pt idx="1">
                  <c:v>4.9311800000000003E-2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0.87081280000000005</c:v>
                </c:pt>
                <c:pt idx="1">
                  <c:v>0.82060109999999997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0.3967543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0.33547470000000001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0.19571469999999999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9.1041840999999994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4.9265299999999998E-2</c:v>
                </c:pt>
                <c:pt idx="1">
                  <c:v>0.1063312</c:v>
                </c:pt>
                <c:pt idx="2">
                  <c:v>0.112633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4.68779E-2</c:v>
                </c:pt>
                <c:pt idx="1">
                  <c:v>7.0583099999999996E-2</c:v>
                </c:pt>
                <c:pt idx="2">
                  <c:v>0.18508820000000001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4.2372300000000002E-2</c:v>
                </c:pt>
                <c:pt idx="1">
                  <c:v>6.7653699999999997E-2</c:v>
                </c:pt>
                <c:pt idx="2">
                  <c:v>0.22553339999999999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0.92320000000000002</c:v>
                </c:pt>
                <c:pt idx="1">
                  <c:v>0.92045060000000001</c:v>
                </c:pt>
                <c:pt idx="2">
                  <c:v>0.39523340000000001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7.4378700000000006E-2</c:v>
                </c:pt>
                <c:pt idx="1">
                  <c:v>0.1607644</c:v>
                </c:pt>
                <c:pt idx="2">
                  <c:v>0.11198329999999999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0.1733199</c:v>
                </c:pt>
                <c:pt idx="1">
                  <c:v>0.11075599999999999</c:v>
                </c:pt>
                <c:pt idx="2">
                  <c:v>0.102308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8.2727499999999995E-2</c:v>
                </c:pt>
                <c:pt idx="1">
                  <c:v>5.72533E-2</c:v>
                </c:pt>
                <c:pt idx="2">
                  <c:v>9.6203999999999998E-2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0.50466619999999995</c:v>
                </c:pt>
                <c:pt idx="1">
                  <c:v>0.79533330000000002</c:v>
                </c:pt>
                <c:pt idx="2">
                  <c:v>0.66186279999999997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0.15384680000000001</c:v>
                </c:pt>
                <c:pt idx="1">
                  <c:v>8.2904000000000005E-2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0.1072403</c:v>
                </c:pt>
                <c:pt idx="1">
                  <c:v>7.0067099999999993E-2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6.6429000000000002E-2</c:v>
                </c:pt>
                <c:pt idx="1">
                  <c:v>0.15053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0.54831339999999995</c:v>
                </c:pt>
                <c:pt idx="1">
                  <c:v>0.22301199999999999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7.4380299999999996E-2</c:v>
                </c:pt>
                <c:pt idx="1">
                  <c:v>0.1353039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0.1107535</c:v>
                </c:pt>
                <c:pt idx="1">
                  <c:v>0.14324600000000001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7.4330499999999994E-2</c:v>
                </c:pt>
                <c:pt idx="1">
                  <c:v>0.139044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0.58965559999999995</c:v>
                </c:pt>
                <c:pt idx="1">
                  <c:v>0.64010719999999999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0.78486999999999996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0.82901550000000002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0.78019799999999995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0.84256560000000003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0.84543330000000005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0.84438780000000002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0.86679919999999999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0.94153849999999994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0.94177219999999995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0.94943820000000001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0.94409940000000003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8.3565299999999995E-2</c:v>
                </c:pt>
                <c:pt idx="1">
                  <c:v>0.22181600000000001</c:v>
                </c:pt>
                <c:pt idx="2">
                  <c:v>0.226079</c:v>
                </c:pt>
                <c:pt idx="3">
                  <c:v>0.28900399999999998</c:v>
                </c:pt>
                <c:pt idx="4">
                  <c:v>4.6864000000000003E-2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6.4082E-2</c:v>
                </c:pt>
                <c:pt idx="1">
                  <c:v>6.7516300000000001E-2</c:v>
                </c:pt>
                <c:pt idx="2">
                  <c:v>6.6185499999999994E-2</c:v>
                </c:pt>
                <c:pt idx="3">
                  <c:v>5.4131400000000003E-2</c:v>
                </c:pt>
                <c:pt idx="4">
                  <c:v>5.9963500000000003E-2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8.1994899999999996E-2</c:v>
                </c:pt>
                <c:pt idx="1">
                  <c:v>7.9243300000000003E-2</c:v>
                </c:pt>
                <c:pt idx="2">
                  <c:v>6.0152600000000001E-2</c:v>
                </c:pt>
                <c:pt idx="3">
                  <c:v>4.6857200000000002E-2</c:v>
                </c:pt>
                <c:pt idx="4">
                  <c:v>4.5825999999999999E-2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0.84337450000000003</c:v>
                </c:pt>
                <c:pt idx="1">
                  <c:v>0.77569390000000005</c:v>
                </c:pt>
                <c:pt idx="2">
                  <c:v>0.74909349999999997</c:v>
                </c:pt>
                <c:pt idx="3">
                  <c:v>0.8662879</c:v>
                </c:pt>
                <c:pt idx="4">
                  <c:v>0.86058520000000005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0.71626299999999998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0.73579550000000005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0.70996979999999998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0.70334929999999996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0.79901960000000005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0.79661020000000005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0.81057270000000003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0.7957746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0.77404919999999999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0.74860340000000003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0.76352710000000001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0.74015750000000002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0.76339290000000004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0.72149529999999995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0.75653919999999997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0.77531649999999996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0.73871730000000002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0.75356420000000002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0.84562610000000005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0.95114940000000003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0.95127609999999996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0.97150259999999999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0.95499020000000001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0.80115270000000005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0.80046949999999994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0.82552080000000005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0.75929550000000001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0.95821730000000005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0.94724770000000003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0.95177659999999997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0.95303329999999997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0.81142860000000006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0.80668260000000003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0.86933329999999998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0.87368420000000002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0.90272370000000002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0.88607590000000003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0.89819380000000004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5.8212100000000003E-2</c:v>
                </c:pt>
                <c:pt idx="1">
                  <c:v>0.14981439999999999</c:v>
                </c:pt>
                <c:pt idx="2">
                  <c:v>0.2194873</c:v>
                </c:pt>
                <c:pt idx="3">
                  <c:v>0.1312188</c:v>
                </c:pt>
                <c:pt idx="4">
                  <c:v>2.2681699999999999E-2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4.6742600000000002E-2</c:v>
                </c:pt>
                <c:pt idx="1">
                  <c:v>6.5002000000000004E-2</c:v>
                </c:pt>
                <c:pt idx="2">
                  <c:v>7.2838100000000003E-2</c:v>
                </c:pt>
                <c:pt idx="3">
                  <c:v>7.4469499999999994E-2</c:v>
                </c:pt>
                <c:pt idx="4">
                  <c:v>3.9261999999999998E-2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5.0808199999999998E-2</c:v>
                </c:pt>
                <c:pt idx="1">
                  <c:v>0.1333009</c:v>
                </c:pt>
                <c:pt idx="2">
                  <c:v>0.1161749</c:v>
                </c:pt>
                <c:pt idx="3">
                  <c:v>6.0510399999999999E-2</c:v>
                </c:pt>
                <c:pt idx="4">
                  <c:v>3.4569200000000001E-2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0.94267060000000003</c:v>
                </c:pt>
                <c:pt idx="1">
                  <c:v>0.86438630000000005</c:v>
                </c:pt>
                <c:pt idx="2">
                  <c:v>0.77001410000000003</c:v>
                </c:pt>
                <c:pt idx="3">
                  <c:v>0.75919420000000004</c:v>
                </c:pt>
                <c:pt idx="4">
                  <c:v>0.95410410000000001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0.83289820000000003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0.81974250000000004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0.8305882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0.85818179999999999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0.82022470000000003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0.82164329999999997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0.86163520000000005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0.71683669999999999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0.68200839999999996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0.70327099999999998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0.70899469999999998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0.54655869999999995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0.55108360000000001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0.77500000000000002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0.78009260000000002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0.83095240000000004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0.82298850000000001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0.79166669999999995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0.79268289999999997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0.80254780000000003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0.81159420000000004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0.83811480000000005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0.84565219999999997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0.79931969999999997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0.72377619999999998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0.76284580000000002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0.79696389999999995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0.78118609999999999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0.80665609999999999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0.9138889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0.89485459999999994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0.91904759999999996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0.93636359999999996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2.0147700000000001E-2</c:v>
                </c:pt>
                <c:pt idx="1">
                  <c:v>0.13829069999999999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9.54092E-2</c:v>
                </c:pt>
                <c:pt idx="1">
                  <c:v>9.06473E-2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0.12284929999999999</c:v>
                </c:pt>
                <c:pt idx="1">
                  <c:v>0.15065729999999999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0.79434910000000003</c:v>
                </c:pt>
                <c:pt idx="1">
                  <c:v>0.70539879999999999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0.98830410000000002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0.99492389999999997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0.98181819999999997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0.98684210000000006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0.9282511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0.92156859999999996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0.90178570000000002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0.93220340000000002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0.71641790000000005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0.66442950000000001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0.72580650000000002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0.68047340000000001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0.80291970000000001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0.82781459999999996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0.80597010000000002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0.74418600000000001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0.73154359999999996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0.78102190000000005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0.7241379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0.64545450000000004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0.79464290000000004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0.7385621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0.85611510000000002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0.80434779999999995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0.7457627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0.89417990000000003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0.913242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0.81481479999999995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0.79707110000000003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0.82068969999999997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0.82425309999999996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0.89552240000000005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0.90344829999999998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0.89552240000000005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0.86781609999999998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9.16072E-2</c:v>
                </c:pt>
                <c:pt idx="1">
                  <c:v>0.1236515</c:v>
                </c:pt>
                <c:pt idx="2">
                  <c:v>8.5424799999999995E-2</c:v>
                </c:pt>
                <c:pt idx="3">
                  <c:v>0.14174980000000001</c:v>
                </c:pt>
                <c:pt idx="4">
                  <c:v>0.1794589</c:v>
                </c:pt>
                <c:pt idx="5">
                  <c:v>9.9062800000000006E-2</c:v>
                </c:pt>
                <c:pt idx="6">
                  <c:v>4.0513899999999999E-2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0.13309000000000001</c:v>
                </c:pt>
                <c:pt idx="1">
                  <c:v>0.15009639999999999</c:v>
                </c:pt>
                <c:pt idx="2">
                  <c:v>0.13582420000000001</c:v>
                </c:pt>
                <c:pt idx="3">
                  <c:v>0.13125300000000001</c:v>
                </c:pt>
                <c:pt idx="4">
                  <c:v>0.1475253</c:v>
                </c:pt>
                <c:pt idx="5">
                  <c:v>0.11800099999999999</c:v>
                </c:pt>
                <c:pt idx="6">
                  <c:v>9.6242499999999995E-2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0.1111172</c:v>
                </c:pt>
                <c:pt idx="1">
                  <c:v>0.1209636</c:v>
                </c:pt>
                <c:pt idx="2">
                  <c:v>0.18326200000000001</c:v>
                </c:pt>
                <c:pt idx="3">
                  <c:v>0.16662440000000001</c:v>
                </c:pt>
                <c:pt idx="4">
                  <c:v>0.14763029999999999</c:v>
                </c:pt>
                <c:pt idx="5">
                  <c:v>9.7927500000000001E-2</c:v>
                </c:pt>
                <c:pt idx="6">
                  <c:v>6.1216399999999997E-2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0.75293690000000002</c:v>
                </c:pt>
                <c:pt idx="1">
                  <c:v>0.74196340000000005</c:v>
                </c:pt>
                <c:pt idx="2">
                  <c:v>0.72650820000000005</c:v>
                </c:pt>
                <c:pt idx="3">
                  <c:v>0.7574746</c:v>
                </c:pt>
                <c:pt idx="4">
                  <c:v>0.69041739999999996</c:v>
                </c:pt>
                <c:pt idx="5">
                  <c:v>0.86351560000000005</c:v>
                </c:pt>
                <c:pt idx="6">
                  <c:v>0.88046329999999995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0.88405800000000001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0.88961040000000002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0.87769779999999997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0.84873949999999998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0.87050360000000004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0.87272729999999998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0.86301369999999999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0.87078650000000002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0.88127849999999996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0.88709680000000002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0.92207790000000001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0.82926829999999996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0.86238530000000002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0.77570090000000003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0.80198020000000003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0.85123970000000004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0.86516850000000001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0.85950409999999999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0.90990990000000005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0.93478260000000002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0.88259109999999996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0.86885250000000003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0.86350150000000003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0.9174312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0.874031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0.87966800000000001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0.88349509999999998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0.76543209999999995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0.87037039999999999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0.76086960000000003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0.10618519999999999</c:v>
                </c:pt>
                <c:pt idx="1">
                  <c:v>7.4822399999999997E-2</c:v>
                </c:pt>
                <c:pt idx="2">
                  <c:v>0.17354359999999999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4.8660700000000001E-2</c:v>
                </c:pt>
                <c:pt idx="1">
                  <c:v>8.6779599999999998E-2</c:v>
                </c:pt>
                <c:pt idx="2">
                  <c:v>0.1215604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5.2638900000000002E-2</c:v>
                </c:pt>
                <c:pt idx="1">
                  <c:v>0.1236365</c:v>
                </c:pt>
                <c:pt idx="2">
                  <c:v>0.15474830000000001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0.93637979999999998</c:v>
                </c:pt>
                <c:pt idx="1">
                  <c:v>0.80372869999999996</c:v>
                </c:pt>
                <c:pt idx="2">
                  <c:v>0.82015249999999995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0.7870722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0.83679530000000002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0.56176470000000001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0.53580249999999996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0.56793479999999996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0.56344090000000002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0.60814250000000003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0.57537150000000004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0.57274829999999999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0.59928440000000005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0.88073389999999996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0.88946020000000003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0.88135589999999997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0.86739129999999998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0.74009899999999995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0.72989689999999996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0.71868129999999997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0.72680409999999995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0.76279070000000004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0.74363990000000002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0.7377399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0.73563219999999996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0.42528739999999998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0.35135139999999998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0.37234040000000002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0.2047059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0.18343200000000001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0.2080679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0.213198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0.49789030000000001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0.46688740000000001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0.54612550000000004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0.54390930000000004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9.9110900000000002E-2</c:v>
                </c:pt>
                <c:pt idx="1">
                  <c:v>6.6979700000000003E-2</c:v>
                </c:pt>
                <c:pt idx="2">
                  <c:v>7.1760400000000002E-2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9.1836799999999996E-2</c:v>
                </c:pt>
                <c:pt idx="1">
                  <c:v>5.4836000000000003E-2</c:v>
                </c:pt>
                <c:pt idx="2">
                  <c:v>2.4547800000000002E-2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0.1204576</c:v>
                </c:pt>
                <c:pt idx="1">
                  <c:v>3.4095300000000002E-2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0.71086870000000002</c:v>
                </c:pt>
                <c:pt idx="1">
                  <c:v>0.93005070000000001</c:v>
                </c:pt>
                <c:pt idx="2">
                  <c:v>0.98661489999999996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0.56578949999999995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0.5621891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0.6285714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0.63963959999999997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0.57090909999999995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0.58841460000000001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0.62214979999999998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0.58734180000000002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0.43461539999999999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0.3453947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0.44522970000000001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0.40555560000000002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0.94772730000000005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0.90666670000000005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0.90388550000000001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0.92185010000000001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0.94651160000000001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0.91881190000000001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0.91350209999999998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0.92257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0.64391690000000001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0.66925060000000003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0.68450699999999998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0.6616379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0.82716049999999997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0.7605634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0.78313250000000001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0.79555560000000003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9.1327230999999998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9.0415842000000008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9.0459289999999992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9.1391586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0.1540928</c:v>
                </c:pt>
                <c:pt idx="1">
                  <c:v>5.2577499999999999E-2</c:v>
                </c:pt>
                <c:pt idx="2">
                  <c:v>0.11495229999999999</c:v>
                </c:pt>
                <c:pt idx="3">
                  <c:v>0.1258435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6.8139099999999994E-2</c:v>
                </c:pt>
                <c:pt idx="1">
                  <c:v>6.8955299999999997E-2</c:v>
                </c:pt>
                <c:pt idx="2">
                  <c:v>6.3392000000000004E-2</c:v>
                </c:pt>
                <c:pt idx="3">
                  <c:v>0.11247699999999999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6.9781599999999999E-2</c:v>
                </c:pt>
                <c:pt idx="1">
                  <c:v>6.9098199999999999E-2</c:v>
                </c:pt>
                <c:pt idx="2">
                  <c:v>4.4384100000000003E-2</c:v>
                </c:pt>
                <c:pt idx="3">
                  <c:v>0.1842722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0.80084739999999999</c:v>
                </c:pt>
                <c:pt idx="1">
                  <c:v>0.80244320000000002</c:v>
                </c:pt>
                <c:pt idx="2">
                  <c:v>0.84948089999999998</c:v>
                </c:pt>
                <c:pt idx="3">
                  <c:v>0.55125990000000002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0.21010110000000001</c:v>
                </c:pt>
                <c:pt idx="1">
                  <c:v>0.14253189999999999</c:v>
                </c:pt>
                <c:pt idx="2">
                  <c:v>0.1223543</c:v>
                </c:pt>
                <c:pt idx="3">
                  <c:v>6.3783500000000007E-2</c:v>
                </c:pt>
                <c:pt idx="4">
                  <c:v>6.9763599999999995E-2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7.3021000000000003E-2</c:v>
                </c:pt>
                <c:pt idx="1">
                  <c:v>9.4934099999999993E-2</c:v>
                </c:pt>
                <c:pt idx="2">
                  <c:v>6.2735200000000005E-2</c:v>
                </c:pt>
                <c:pt idx="3">
                  <c:v>0.1032106</c:v>
                </c:pt>
                <c:pt idx="4">
                  <c:v>0.11289109999999999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0.1055769</c:v>
                </c:pt>
                <c:pt idx="1">
                  <c:v>8.0710000000000004E-2</c:v>
                </c:pt>
                <c:pt idx="2">
                  <c:v>5.50999E-2</c:v>
                </c:pt>
                <c:pt idx="3">
                  <c:v>0.1246531</c:v>
                </c:pt>
                <c:pt idx="4">
                  <c:v>0.1136988</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0.74381799999999998</c:v>
                </c:pt>
                <c:pt idx="1">
                  <c:v>0.73176790000000003</c:v>
                </c:pt>
                <c:pt idx="2">
                  <c:v>0.86643950000000003</c:v>
                </c:pt>
                <c:pt idx="3">
                  <c:v>0.61105509999999996</c:v>
                </c:pt>
                <c:pt idx="4">
                  <c:v>0.57159099999999996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of Morecambe Bay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08291283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592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35135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758216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29251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85340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042042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95525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475071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594779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20062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32760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296740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22468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048038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831628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52674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581720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62627494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26321234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78290339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81472512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51389058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1050436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40708282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85572315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708816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618357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1856121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78904839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72145509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89739824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25974598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14385242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06320484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1311349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05262815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75078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68075231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96545127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59446531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1254009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85182580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81909882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61012215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31515783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8561487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82801153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64486373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1192200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88268037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81969555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73293419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78053916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11792860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18345675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64824368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9047080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69178920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91371569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7058048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16049607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3250107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2421236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527001" y="622300"/>
            <a:ext cx="4751622"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of Morecambe Bay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30186739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79998707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40291750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69416905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94584555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50976111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6654564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17464358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20295109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17350445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72564158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3019349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40292615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08853882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45278978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50787864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96334477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82086401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2199947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7358205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24685829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33949863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26289637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08775358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4365211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4315906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04410079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24599779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6499957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96935530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488967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1675377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5408736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46042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University Hospitals of Morecambe Bay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01110188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2078570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46649093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61217148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26391208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80294777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20948155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9454565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39225946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70679942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59280919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95974801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56189404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09318122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37233002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967677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6124810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7705671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0266807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0830159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214686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198165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562055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128112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29530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36451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7262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0695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581425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26250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34933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857214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811602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017453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25324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99180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014994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012172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32895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097834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560557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996870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00612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366939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441911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491887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187955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278926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14250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76746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792102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393115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119800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361252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148270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722176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55064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46451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42408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370781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08409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9422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179628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220388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749833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081938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88003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76155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96788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824418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428844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302490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035434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009068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311049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83975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36145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50033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39492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313797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667602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139939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736092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707484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39567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697350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17553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029188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511261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56877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551187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722108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026113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185822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646343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367566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691981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320206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583851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687979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503981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846434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825528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288362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570445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93623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247343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248659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059193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649920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269972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293585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670668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474751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050957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815109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54203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005229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094385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24956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901020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28913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010953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216408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39874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585344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75086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69067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837229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29095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336086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820162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925963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9522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4155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59089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0517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375274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617429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53464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560043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788164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1,257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5401833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06357529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73675151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527001" y="622300"/>
            <a:ext cx="4751622" cy="276999"/>
          </a:xfrm>
          <a:prstGeom prst="rect">
            <a:avLst/>
          </a:prstGeom>
          <a:noFill/>
        </p:spPr>
        <p:txBody>
          <a:bodyPr wrap="none" rtlCol="0">
            <a:spAutoFit/>
          </a:bodyPr>
          <a:lstStyle/>
          <a:p>
            <a:pPr algn="r"/>
            <a:r>
              <a:rPr lang="en-GB" sz="1200" b="1">
                <a:solidFill>
                  <a:srgbClr val="336E9F"/>
                </a:solidFill>
                <a:latin typeface="Arial"/>
                <a:cs typeface="Arial"/>
              </a:rPr>
              <a:t>University Hospitals of Morecambe Bay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22815</Words>
  <Application>Microsoft Office PowerPoint</Application>
  <PresentationFormat>Custom</PresentationFormat>
  <Paragraphs>5927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