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9.6345E-2</c:v>
                </c:pt>
                <c:pt idx="1">
                  <c:v>6.8053900000000001E-2</c:v>
                </c:pt>
                <c:pt idx="2">
                  <c:v>6.5461199999999997E-2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5.2852999999999997E-2</c:v>
                </c:pt>
                <c:pt idx="1">
                  <c:v>7.8067899999999996E-2</c:v>
                </c:pt>
                <c:pt idx="2">
                  <c:v>2.7553500000000002E-2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5.8943599999999999E-2</c:v>
                </c:pt>
                <c:pt idx="1">
                  <c:v>0.114717</c:v>
                </c:pt>
                <c:pt idx="2">
                  <c:v>2.90675E-2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0.92242380000000002</c:v>
                </c:pt>
                <c:pt idx="1">
                  <c:v>0.8381035</c:v>
                </c:pt>
                <c:pt idx="2">
                  <c:v>0.94167529999999999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6.6925499999999999E-2</c:v>
                </c:pt>
                <c:pt idx="1">
                  <c:v>9.5998200000000006E-2</c:v>
                </c:pt>
                <c:pt idx="2">
                  <c:v>5.4517999999999997E-2</c:v>
                </c:pt>
                <c:pt idx="3">
                  <c:v>0.1993239</c:v>
                </c:pt>
                <c:pt idx="4">
                  <c:v>0.15566350000000001</c:v>
                </c:pt>
                <c:pt idx="5">
                  <c:v>0.1684262</c:v>
                </c:pt>
                <c:pt idx="6">
                  <c:v>0.103008</c:v>
                </c:pt>
                <c:pt idx="7">
                  <c:v>8.6346900000000004E-2</c:v>
                </c:pt>
                <c:pt idx="8">
                  <c:v>0.15181939999999999</c:v>
                </c:pt>
                <c:pt idx="9">
                  <c:v>0.13509789999999999</c:v>
                </c:pt>
                <c:pt idx="10">
                  <c:v>0.13385050000000001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5.2086199999999999E-2</c:v>
                </c:pt>
                <c:pt idx="1">
                  <c:v>5.7272799999999999E-2</c:v>
                </c:pt>
                <c:pt idx="2">
                  <c:v>7.8972700000000007E-2</c:v>
                </c:pt>
                <c:pt idx="3">
                  <c:v>0.1453921</c:v>
                </c:pt>
                <c:pt idx="4">
                  <c:v>9.27177E-2</c:v>
                </c:pt>
                <c:pt idx="5">
                  <c:v>5.9311799999999998E-2</c:v>
                </c:pt>
                <c:pt idx="6">
                  <c:v>6.34126E-2</c:v>
                </c:pt>
                <c:pt idx="7">
                  <c:v>9.0111800000000006E-2</c:v>
                </c:pt>
                <c:pt idx="8">
                  <c:v>0.15212980000000001</c:v>
                </c:pt>
                <c:pt idx="9">
                  <c:v>9.9116300000000004E-2</c:v>
                </c:pt>
                <c:pt idx="10">
                  <c:v>0.13319439999999999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7.2249800000000003E-2</c:v>
                </c:pt>
                <c:pt idx="1">
                  <c:v>7.7028600000000003E-2</c:v>
                </c:pt>
                <c:pt idx="2">
                  <c:v>5.0018300000000002E-2</c:v>
                </c:pt>
                <c:pt idx="3">
                  <c:v>7.8119800000000003E-2</c:v>
                </c:pt>
                <c:pt idx="4">
                  <c:v>0.11427370000000001</c:v>
                </c:pt>
                <c:pt idx="5">
                  <c:v>0.1022</c:v>
                </c:pt>
                <c:pt idx="6">
                  <c:v>8.3423700000000003E-2</c:v>
                </c:pt>
                <c:pt idx="7">
                  <c:v>0.10853210000000001</c:v>
                </c:pt>
                <c:pt idx="8">
                  <c:v>0.1087904</c:v>
                </c:pt>
                <c:pt idx="9">
                  <c:v>0.14280599999999999</c:v>
                </c:pt>
                <c:pt idx="10">
                  <c:v>8.8664199999999999E-2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0.89553249999999995</c:v>
                </c:pt>
                <c:pt idx="1">
                  <c:v>0.82794140000000005</c:v>
                </c:pt>
                <c:pt idx="2">
                  <c:v>0.83894570000000002</c:v>
                </c:pt>
                <c:pt idx="3">
                  <c:v>0.8000891</c:v>
                </c:pt>
                <c:pt idx="4">
                  <c:v>0.81572080000000002</c:v>
                </c:pt>
                <c:pt idx="5">
                  <c:v>0.85768639999999996</c:v>
                </c:pt>
                <c:pt idx="6">
                  <c:v>0.77822119999999995</c:v>
                </c:pt>
                <c:pt idx="7">
                  <c:v>0.7997843</c:v>
                </c:pt>
                <c:pt idx="8">
                  <c:v>0.78399280000000005</c:v>
                </c:pt>
                <c:pt idx="9">
                  <c:v>0.75852450000000005</c:v>
                </c:pt>
                <c:pt idx="10">
                  <c:v>0.65396880000000002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6.7480600000000002E-2</c:v>
                </c:pt>
                <c:pt idx="1">
                  <c:v>0.1010693</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5.8298299999999997E-2</c:v>
                </c:pt>
                <c:pt idx="1">
                  <c:v>7.6443999999999998E-2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6.23948E-2</c:v>
                </c:pt>
                <c:pt idx="1">
                  <c:v>5.3877700000000001E-2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0.86093739999999996</c:v>
                </c:pt>
                <c:pt idx="1">
                  <c:v>0.76119820000000005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0.40957339999999998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0.30983650000000001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0.20853379999999999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8.7443784000000004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5.3808700000000001E-2</c:v>
                </c:pt>
                <c:pt idx="1">
                  <c:v>0.1098961</c:v>
                </c:pt>
                <c:pt idx="2">
                  <c:v>0.1187265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3.7791100000000001E-2</c:v>
                </c:pt>
                <c:pt idx="1">
                  <c:v>6.3453099999999998E-2</c:v>
                </c:pt>
                <c:pt idx="2">
                  <c:v>0.1729012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4.6915699999999998E-2</c:v>
                </c:pt>
                <c:pt idx="1">
                  <c:v>7.1218600000000007E-2</c:v>
                </c:pt>
                <c:pt idx="2">
                  <c:v>0.2316269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0.88010149999999998</c:v>
                </c:pt>
                <c:pt idx="1">
                  <c:v>0.84339909999999996</c:v>
                </c:pt>
                <c:pt idx="2">
                  <c:v>0.50175020000000004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9.8514400000000002E-2</c:v>
                </c:pt>
                <c:pt idx="1">
                  <c:v>0.1737997</c:v>
                </c:pt>
                <c:pt idx="2">
                  <c:v>0.1202305</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0.12504860000000001</c:v>
                </c:pt>
                <c:pt idx="1">
                  <c:v>8.46856E-2</c:v>
                </c:pt>
                <c:pt idx="2">
                  <c:v>8.5813600000000004E-2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0.10686320000000001</c:v>
                </c:pt>
                <c:pt idx="1">
                  <c:v>7.0288500000000004E-2</c:v>
                </c:pt>
                <c:pt idx="2">
                  <c:v>0.10445119999999999</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0.2375826</c:v>
                </c:pt>
                <c:pt idx="1">
                  <c:v>0.76488109999999998</c:v>
                </c:pt>
                <c:pt idx="2">
                  <c:v>0.62816349999999999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0.166431</c:v>
                </c:pt>
                <c:pt idx="1">
                  <c:v>8.9758299999999999E-2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8.2071900000000003E-2</c:v>
                </c:pt>
                <c:pt idx="1">
                  <c:v>5.6358400000000003E-2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7.9013200000000006E-2</c:v>
                </c:pt>
                <c:pt idx="1">
                  <c:v>0.1573843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0.46995219999999999</c:v>
                </c:pt>
                <c:pt idx="1">
                  <c:v>0.2429654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8.4682900000000005E-2</c:v>
                </c:pt>
                <c:pt idx="1">
                  <c:v>0.15095549999999999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9.0148400000000004E-2</c:v>
                </c:pt>
                <c:pt idx="1">
                  <c:v>0.1119429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8.4633E-2</c:v>
                </c:pt>
                <c:pt idx="1">
                  <c:v>0.15469559999999999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0.59378410000000004</c:v>
                </c:pt>
                <c:pt idx="1">
                  <c:v>0.48698010000000003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0.80441989999999997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0.77222219999999997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0.77318299999999995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0.74879229999999997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0.81646269999999999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0.83916080000000004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0.79327519999999996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0.81534770000000001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0.92873559999999999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0.92452829999999997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0.91710530000000001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8.9573399999999997E-2</c:v>
                </c:pt>
                <c:pt idx="1">
                  <c:v>0.2286966</c:v>
                </c:pt>
                <c:pt idx="2">
                  <c:v>0.23258590000000001</c:v>
                </c:pt>
                <c:pt idx="3">
                  <c:v>0.29439799999999999</c:v>
                </c:pt>
                <c:pt idx="4">
                  <c:v>5.3088999999999997E-2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5.2065800000000002E-2</c:v>
                </c:pt>
                <c:pt idx="1">
                  <c:v>5.37551E-2</c:v>
                </c:pt>
                <c:pt idx="2">
                  <c:v>5.3171700000000002E-2</c:v>
                </c:pt>
                <c:pt idx="3">
                  <c:v>4.3343300000000001E-2</c:v>
                </c:pt>
                <c:pt idx="4">
                  <c:v>4.7513399999999997E-2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8.8002999999999998E-2</c:v>
                </c:pt>
                <c:pt idx="1">
                  <c:v>8.6123900000000003E-2</c:v>
                </c:pt>
                <c:pt idx="2">
                  <c:v>6.6659499999999997E-2</c:v>
                </c:pt>
                <c:pt idx="3">
                  <c:v>5.2251300000000001E-2</c:v>
                </c:pt>
                <c:pt idx="4">
                  <c:v>5.2051100000000003E-2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0.81499109999999997</c:v>
                </c:pt>
                <c:pt idx="1">
                  <c:v>0.72383399999999998</c:v>
                </c:pt>
                <c:pt idx="2">
                  <c:v>0.74334239999999996</c:v>
                </c:pt>
                <c:pt idx="3">
                  <c:v>0.8290729</c:v>
                </c:pt>
                <c:pt idx="4">
                  <c:v>0.82319430000000005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0.62290500000000004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0.62975780000000003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0.65511549999999996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0.64417179999999996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0.73831780000000002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0.76941749999999998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0.75055190000000005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0.75371549999999998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0.74619769999999996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0.70554269999999997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0.73304630000000004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0.70554490000000003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0.70520229999999995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0.72138230000000003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0.72016049999999998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0.61345380000000005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0.671875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0.80597010000000002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0.81081080000000005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0.91832230000000004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0.9393939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0.93167699999999998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0.92738100000000001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0.76651979999999997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0.75824179999999997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0.76279649999999999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0.76287430000000001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0.9620959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0.92866939999999998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0.9522581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0.94216869999999997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0.85979139999999998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0.80143880000000001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0.83651229999999999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0.84010149999999995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0.94204319999999997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0.92362770000000005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0.92745540000000004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0.92492180000000002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6.3423599999999997E-2</c:v>
                </c:pt>
                <c:pt idx="1">
                  <c:v>0.15707489999999999</c:v>
                </c:pt>
                <c:pt idx="2">
                  <c:v>0.22746440000000001</c:v>
                </c:pt>
                <c:pt idx="3">
                  <c:v>0.13840849999999999</c:v>
                </c:pt>
                <c:pt idx="4">
                  <c:v>2.7001299999999999E-2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3.63196E-2</c:v>
                </c:pt>
                <c:pt idx="1">
                  <c:v>5.0480900000000002E-2</c:v>
                </c:pt>
                <c:pt idx="2">
                  <c:v>5.6883900000000001E-2</c:v>
                </c:pt>
                <c:pt idx="3">
                  <c:v>6.00901E-2</c:v>
                </c:pt>
                <c:pt idx="4">
                  <c:v>3.0622699999999999E-2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5.6019699999999999E-2</c:v>
                </c:pt>
                <c:pt idx="1">
                  <c:v>0.1405614</c:v>
                </c:pt>
                <c:pt idx="2">
                  <c:v>0.124152</c:v>
                </c:pt>
                <c:pt idx="3">
                  <c:v>6.7699999999999996E-2</c:v>
                </c:pt>
                <c:pt idx="4">
                  <c:v>3.8888899999999997E-2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0.91016949999999996</c:v>
                </c:pt>
                <c:pt idx="1">
                  <c:v>0.81689489999999998</c:v>
                </c:pt>
                <c:pt idx="2">
                  <c:v>0.75294799999999995</c:v>
                </c:pt>
                <c:pt idx="3">
                  <c:v>0.76581399999999999</c:v>
                </c:pt>
                <c:pt idx="4">
                  <c:v>0.92791279999999998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0.79408659999999998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0.82337660000000001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0.81917479999999998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0.82420090000000001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0.82156490000000004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0.82949309999999998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0.84841880000000003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0.82661289999999998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0.70314189999999999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0.68455500000000002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0.68840579999999996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0.71476139999999999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0.53305789999999997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0.53417269999999994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0.68072290000000002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0.76510990000000001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0.82396999999999998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0.73506740000000004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0.7629108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0.76361659999999998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0.76494430000000002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0.81431540000000002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0.80024510000000004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0.79885059999999997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0.80274259999999997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0.64540339999999996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0.62217659999999997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0.66988420000000004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0.63364489999999996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0.73967340000000004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0.7111111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0.72737189999999996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0.74974669999999999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0.87767220000000001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0.87023980000000001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0.86458330000000005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0.87980769999999997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3.0809099999999999E-2</c:v>
                </c:pt>
                <c:pt idx="1">
                  <c:v>0.14716099999999999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7.40865E-2</c:v>
                </c:pt>
                <c:pt idx="1">
                  <c:v>7.2906799999999994E-2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0.13351070000000001</c:v>
                </c:pt>
                <c:pt idx="1">
                  <c:v>0.15952759999999999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0.76532800000000001</c:v>
                </c:pt>
                <c:pt idx="1">
                  <c:v>0.6575337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0.9830508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0.97560979999999997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0.96306069999999999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0.99033819999999995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0.93973629999999997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0.92009129999999995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0.93167699999999998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0.92803029999999997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0.64285709999999996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0.61368650000000002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0.62845010000000001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0.60365849999999999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0.73762380000000005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0.68723400000000001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0.71894089999999999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0.7034068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0.64860430000000002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0.67590620000000001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0.68647539999999996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0.50823050000000003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0.66835440000000002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0.66428569999999998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0.67517400000000005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0.78699189999999997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0.75624999999999998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0.75403229999999999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0.74559690000000001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0.89207420000000004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0.87866109999999997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0.90593049999999997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0.8964143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0.75774969999999997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0.75133689999999997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0.76506019999999997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0.76184969999999996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0.8778878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0.85924370000000005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0.88114749999999997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0.86227540000000003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0.113385</c:v>
                </c:pt>
                <c:pt idx="1">
                  <c:v>0.1508755</c:v>
                </c:pt>
                <c:pt idx="2">
                  <c:v>0.1124714</c:v>
                </c:pt>
                <c:pt idx="3">
                  <c:v>0.16884679999999999</c:v>
                </c:pt>
                <c:pt idx="4">
                  <c:v>0.20754529999999999</c:v>
                </c:pt>
                <c:pt idx="5">
                  <c:v>0.1238428</c:v>
                </c:pt>
                <c:pt idx="6">
                  <c:v>6.0310700000000002E-2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8.9534500000000003E-2</c:v>
                </c:pt>
                <c:pt idx="1">
                  <c:v>9.5648399999999995E-2</c:v>
                </c:pt>
                <c:pt idx="2">
                  <c:v>8.1730999999999998E-2</c:v>
                </c:pt>
                <c:pt idx="3">
                  <c:v>7.7059000000000002E-2</c:v>
                </c:pt>
                <c:pt idx="4">
                  <c:v>9.1352500000000003E-2</c:v>
                </c:pt>
                <c:pt idx="5">
                  <c:v>6.8441199999999994E-2</c:v>
                </c:pt>
                <c:pt idx="6">
                  <c:v>5.6648900000000002E-2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0.13289500000000001</c:v>
                </c:pt>
                <c:pt idx="1">
                  <c:v>0.1481876</c:v>
                </c:pt>
                <c:pt idx="2">
                  <c:v>0.21030860000000001</c:v>
                </c:pt>
                <c:pt idx="3">
                  <c:v>0.19372149999999999</c:v>
                </c:pt>
                <c:pt idx="4">
                  <c:v>0.1757167</c:v>
                </c:pt>
                <c:pt idx="5">
                  <c:v>0.12270739999999999</c:v>
                </c:pt>
                <c:pt idx="6">
                  <c:v>8.1013199999999994E-2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0.75052149999999995</c:v>
                </c:pt>
                <c:pt idx="1">
                  <c:v>0.67920639999999999</c:v>
                </c:pt>
                <c:pt idx="2">
                  <c:v>0.69472840000000002</c:v>
                </c:pt>
                <c:pt idx="3">
                  <c:v>0.70370980000000005</c:v>
                </c:pt>
                <c:pt idx="4">
                  <c:v>0.61158259999999998</c:v>
                </c:pt>
                <c:pt idx="5">
                  <c:v>0.78207309999999997</c:v>
                </c:pt>
                <c:pt idx="6">
                  <c:v>0.86130870000000004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0.88943090000000002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0.88726510000000003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0.85685480000000003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0.86023620000000001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0.83208959999999998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0.85359799999999997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0.85314690000000004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0.77880179999999999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0.86298569999999997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0.85799999999999998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0.78518520000000003</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0.80722890000000003</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0.8215768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0.77477479999999999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0.79411759999999998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0.83783779999999997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0.79487180000000002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0.87622149999999999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0.91696750000000005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0.89600000000000002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0.83935740000000003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0.83646620000000005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0.84253579999999995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0.79813080000000003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0.82918150000000002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0.63921570000000005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0.65181710000000004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0.63403779999999998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0.64479169999999997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0.80120480000000005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0.76131689999999996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0.75675680000000001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0.7815126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0.1099299</c:v>
                </c:pt>
                <c:pt idx="1">
                  <c:v>7.9484299999999994E-2</c:v>
                </c:pt>
                <c:pt idx="2">
                  <c:v>0.1794289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4.1171300000000001E-2</c:v>
                </c:pt>
                <c:pt idx="1">
                  <c:v>7.7455899999999994E-2</c:v>
                </c:pt>
                <c:pt idx="2">
                  <c:v>0.1097899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5.6383500000000003E-2</c:v>
                </c:pt>
                <c:pt idx="1">
                  <c:v>0.12829840000000001</c:v>
                </c:pt>
                <c:pt idx="2">
                  <c:v>0.16063359999999999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0.87614769999999997</c:v>
                </c:pt>
                <c:pt idx="1">
                  <c:v>0.74658849999999999</c:v>
                </c:pt>
                <c:pt idx="2">
                  <c:v>0.61621919999999997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0.85887100000000005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0.79674800000000001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0.7471698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0.77956990000000004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0.50062890000000004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0.49406529999999999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0.49080620000000003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0.4770992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0.57370100000000002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0.54834609999999995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0.53681710000000005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0.54203539999999995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0.85166240000000004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0.84890969999999999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0.84740740000000003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0.87552450000000004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0.66526320000000005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0.67521370000000003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0.64647580000000004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0.72250250000000005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0.72228840000000005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0.71199999999999997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0.69719039999999999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0.28571429999999998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0.28095239999999999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0.36073060000000001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0.23287669999999999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0.16700000000000001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0.20853659999999999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0.23603189999999999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0.24148939999999999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0.39291470000000001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0.43217050000000001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0.42268040000000001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0.46740860000000001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0.104842</c:v>
                </c:pt>
                <c:pt idx="1">
                  <c:v>7.3903499999999997E-2</c:v>
                </c:pt>
                <c:pt idx="2">
                  <c:v>7.5252799999999995E-2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8.0374500000000001E-2</c:v>
                </c:pt>
                <c:pt idx="1">
                  <c:v>4.0988299999999998E-2</c:v>
                </c:pt>
                <c:pt idx="2">
                  <c:v>2.00994E-2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0.12618869999999999</c:v>
                </c:pt>
                <c:pt idx="1">
                  <c:v>4.1019100000000003E-2</c:v>
                </c:pt>
                <c:pt idx="2">
                  <c:v>9.5600000000000004E-4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0.71576110000000004</c:v>
                </c:pt>
                <c:pt idx="1">
                  <c:v>0.92430540000000005</c:v>
                </c:pt>
                <c:pt idx="2">
                  <c:v>0.99019060000000003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0.50236970000000003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0.46815289999999998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0.47721180000000002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0.49275360000000001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0.54084509999999997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0.54516129999999996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0.61919500000000005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0.60110039999999998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0.56944439999999996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0.54678899999999997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0.53539020000000004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0.5114379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0.87608909999999995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0.86400940000000004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0.8654906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0.84576099999999999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0.90351760000000003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0.88602939999999997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0.87093019999999999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0.8811563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0.62382079999999995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0.61614729999999995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0.62266670000000002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0.63578679999999999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0.77142860000000002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0.74940329999999999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0.80815349999999997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0.76744190000000001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8.8079207999999998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8.7688623000000003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8.7322033999999995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8.7536997999999997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0.15969900000000001</c:v>
                </c:pt>
                <c:pt idx="1">
                  <c:v>5.8103500000000002E-2</c:v>
                </c:pt>
                <c:pt idx="2">
                  <c:v>0.1210527</c:v>
                </c:pt>
                <c:pt idx="3">
                  <c:v>0.13798009999999999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5.6926699999999997E-2</c:v>
                </c:pt>
                <c:pt idx="1">
                  <c:v>5.7903200000000002E-2</c:v>
                </c:pt>
                <c:pt idx="2">
                  <c:v>5.1191199999999999E-2</c:v>
                </c:pt>
                <c:pt idx="3">
                  <c:v>8.8203900000000002E-2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7.5387800000000005E-2</c:v>
                </c:pt>
                <c:pt idx="1">
                  <c:v>7.4624300000000005E-2</c:v>
                </c:pt>
                <c:pt idx="2">
                  <c:v>5.0484500000000002E-2</c:v>
                </c:pt>
                <c:pt idx="3">
                  <c:v>0.19640879999999999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0.80304209999999998</c:v>
                </c:pt>
                <c:pt idx="1">
                  <c:v>0.76550960000000001</c:v>
                </c:pt>
                <c:pt idx="2">
                  <c:v>0.82855590000000001</c:v>
                </c:pt>
                <c:pt idx="3">
                  <c:v>0.53722650000000005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0.2166804</c:v>
                </c:pt>
                <c:pt idx="1">
                  <c:v>0.1480001</c:v>
                </c:pt>
                <c:pt idx="2">
                  <c:v>0.12788620000000001</c:v>
                </c:pt>
                <c:pt idx="3">
                  <c:v>7.0236400000000004E-2</c:v>
                </c:pt>
                <c:pt idx="4">
                  <c:v>7.7698900000000001E-2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5.9862400000000003E-2</c:v>
                </c:pt>
                <c:pt idx="1">
                  <c:v>8.3997799999999997E-2</c:v>
                </c:pt>
                <c:pt idx="2">
                  <c:v>5.1671300000000003E-2</c:v>
                </c:pt>
                <c:pt idx="3">
                  <c:v>9.0304599999999999E-2</c:v>
                </c:pt>
                <c:pt idx="4">
                  <c:v>9.7020499999999996E-2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0.1121562</c:v>
                </c:pt>
                <c:pt idx="1">
                  <c:v>8.6178099999999994E-2</c:v>
                </c:pt>
                <c:pt idx="2">
                  <c:v>6.06318E-2</c:v>
                </c:pt>
                <c:pt idx="3">
                  <c:v>0.1311061</c:v>
                </c:pt>
                <c:pt idx="4">
                  <c:v>0.1216341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0.69945990000000002</c:v>
                </c:pt>
                <c:pt idx="1">
                  <c:v>0.64239800000000002</c:v>
                </c:pt>
                <c:pt idx="2">
                  <c:v>0.8703476</c:v>
                </c:pt>
                <c:pt idx="3">
                  <c:v>0.54856439999999995</c:v>
                </c:pt>
                <c:pt idx="4">
                  <c:v>0.48115659999999999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of Leicester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13769353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1,001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159652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749730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140591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760174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686903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514653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92400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860094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076249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72109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091103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397045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875373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709653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318955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958807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0290713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22461712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8581877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5610763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5674834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38742591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34489812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98963697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69294124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03605232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1008723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2469385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81394513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26010010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62840579"/>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96353288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1099144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4950344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95637454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15942911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29687408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93749141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08319951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37516592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97449080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92889889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18836639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12011622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89364993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89665420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65734313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14882133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7186839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67745470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53482597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12130263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323616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49239133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31881552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52469704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92967994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79717967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36667429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3057439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33361183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81977913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5996811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915202" y="622300"/>
            <a:ext cx="336342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of Leicester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275803"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University Hospitals of Leicester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1902251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76505197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13408282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16159270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21795896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59835255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31678519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26383492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0752366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57234866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90786201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74715524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21774345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29648623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58220387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22536963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2604914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77982059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93532622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171121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65220417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38655213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17579741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7152709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8264266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73584849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78300946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28049185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8650048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85749667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5600330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8056894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9551516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4868722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10196993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39067668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5456416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17408226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24758462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7611493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0772769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6441912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06806189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10099443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29880785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63598856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77077260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39411376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85313451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5437467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44675402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9214901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03714066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36653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769276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240593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430641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64998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51152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81752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53763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965026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613141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832621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130554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076663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87376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375283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169776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32979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965081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632682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964816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705054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009741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441072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649217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136441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1947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12174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665721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2976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289248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146618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952657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164367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53428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356079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564863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72851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37497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248109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352497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46749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431450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56660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21292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262846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971937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163826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05427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64948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453635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8187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138625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370579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3735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48833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84899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588115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91410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909469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783358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178083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21564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044751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943458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44969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310157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049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467762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151727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764344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083459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47313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652825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629180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308973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664350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368395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964307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036780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556842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025128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4587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102798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40896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620249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763669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690590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303944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858608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591766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218326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544566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630800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941604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353669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299895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94991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344910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588460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210816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335625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400141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514833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598818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669674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652396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9907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51848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921134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86540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75949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293345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6205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57821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969195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176035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53836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933161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306951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758081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7547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05465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1,001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1,936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53051163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582307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1,001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01572851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1,001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915202" y="622300"/>
            <a:ext cx="3363421"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Leicester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23447</Words>
  <Application>Microsoft Office PowerPoint</Application>
  <PresentationFormat>Custom</PresentationFormat>
  <Paragraphs>6021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