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9.71051E-2</c:v>
                </c:pt>
                <c:pt idx="1">
                  <c:v>6.9206299999999998E-2</c:v>
                </c:pt>
                <c:pt idx="2">
                  <c:v>6.6340300000000005E-2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5.1332799999999998E-2</c:v>
                </c:pt>
                <c:pt idx="1">
                  <c:v>7.5763200000000003E-2</c:v>
                </c:pt>
                <c:pt idx="2">
                  <c:v>2.57953E-2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5.9703800000000001E-2</c:v>
                </c:pt>
                <c:pt idx="1">
                  <c:v>0.1158694</c:v>
                </c:pt>
                <c:pt idx="2">
                  <c:v>2.9946500000000001E-2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0.93050840000000001</c:v>
                </c:pt>
                <c:pt idx="1">
                  <c:v>0.84833239999999999</c:v>
                </c:pt>
                <c:pt idx="2">
                  <c:v>0.95379809999999998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6.8442100000000006E-2</c:v>
                </c:pt>
                <c:pt idx="1">
                  <c:v>9.8368300000000006E-2</c:v>
                </c:pt>
                <c:pt idx="2">
                  <c:v>5.9227200000000001E-2</c:v>
                </c:pt>
                <c:pt idx="3">
                  <c:v>0.21655669999999999</c:v>
                </c:pt>
                <c:pt idx="4">
                  <c:v>0.15247740000000001</c:v>
                </c:pt>
                <c:pt idx="5">
                  <c:v>0.17008490000000001</c:v>
                </c:pt>
                <c:pt idx="6">
                  <c:v>0.10558289999999999</c:v>
                </c:pt>
                <c:pt idx="7">
                  <c:v>9.1459299999999993E-2</c:v>
                </c:pt>
                <c:pt idx="8">
                  <c:v>0.16964589999999999</c:v>
                </c:pt>
                <c:pt idx="9">
                  <c:v>0.1315982</c:v>
                </c:pt>
                <c:pt idx="10">
                  <c:v>0.13456850000000001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4.9053100000000002E-2</c:v>
                </c:pt>
                <c:pt idx="1">
                  <c:v>5.2532500000000003E-2</c:v>
                </c:pt>
                <c:pt idx="2">
                  <c:v>6.9554299999999999E-2</c:v>
                </c:pt>
                <c:pt idx="3">
                  <c:v>0.1109266</c:v>
                </c:pt>
                <c:pt idx="4">
                  <c:v>9.9089999999999998E-2</c:v>
                </c:pt>
                <c:pt idx="5">
                  <c:v>5.59944E-2</c:v>
                </c:pt>
                <c:pt idx="6">
                  <c:v>5.8262899999999999E-2</c:v>
                </c:pt>
                <c:pt idx="7">
                  <c:v>7.9887200000000005E-2</c:v>
                </c:pt>
                <c:pt idx="8">
                  <c:v>0.11647689999999999</c:v>
                </c:pt>
                <c:pt idx="9">
                  <c:v>0.1061158</c:v>
                </c:pt>
                <c:pt idx="10">
                  <c:v>0.1317584</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7.3766300000000007E-2</c:v>
                </c:pt>
                <c:pt idx="1">
                  <c:v>7.9398700000000003E-2</c:v>
                </c:pt>
                <c:pt idx="2">
                  <c:v>5.4727499999999998E-2</c:v>
                </c:pt>
                <c:pt idx="3">
                  <c:v>9.5352599999999996E-2</c:v>
                </c:pt>
                <c:pt idx="4">
                  <c:v>0.11108750000000001</c:v>
                </c:pt>
                <c:pt idx="5">
                  <c:v>0.1038587</c:v>
                </c:pt>
                <c:pt idx="6">
                  <c:v>8.5998599999999994E-2</c:v>
                </c:pt>
                <c:pt idx="7">
                  <c:v>0.11364440000000001</c:v>
                </c:pt>
                <c:pt idx="8">
                  <c:v>0.1266169</c:v>
                </c:pt>
                <c:pt idx="9">
                  <c:v>0.13930619999999999</c:v>
                </c:pt>
                <c:pt idx="10">
                  <c:v>8.9382199999999995E-2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0.88755830000000002</c:v>
                </c:pt>
                <c:pt idx="1">
                  <c:v>0.84663549999999999</c:v>
                </c:pt>
                <c:pt idx="2">
                  <c:v>0.89228759999999996</c:v>
                </c:pt>
                <c:pt idx="3">
                  <c:v>0.77513500000000002</c:v>
                </c:pt>
                <c:pt idx="4">
                  <c:v>0.81385169999999996</c:v>
                </c:pt>
                <c:pt idx="5">
                  <c:v>0.8327194</c:v>
                </c:pt>
                <c:pt idx="6">
                  <c:v>0.80678709999999998</c:v>
                </c:pt>
                <c:pt idx="7">
                  <c:v>0.84243860000000004</c:v>
                </c:pt>
                <c:pt idx="8">
                  <c:v>0.73607710000000004</c:v>
                </c:pt>
                <c:pt idx="9">
                  <c:v>0.80346240000000002</c:v>
                </c:pt>
                <c:pt idx="10">
                  <c:v>0.65045779999999997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6.7990599999999998E-2</c:v>
                </c:pt>
                <c:pt idx="1">
                  <c:v>0.1025339</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5.72784E-2</c:v>
                </c:pt>
                <c:pt idx="1">
                  <c:v>7.3514800000000005E-2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6.2904699999999994E-2</c:v>
                </c:pt>
                <c:pt idx="1">
                  <c:v>5.5342299999999997E-2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0.86153670000000004</c:v>
                </c:pt>
                <c:pt idx="1">
                  <c:v>0.79366289999999995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0.41355389999999997</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0.30187530000000001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0.21251439999999999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8.8517980000000005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5.5180899999999998E-2</c:v>
                </c:pt>
                <c:pt idx="1">
                  <c:v>0.1108475</c:v>
                </c:pt>
                <c:pt idx="2">
                  <c:v>0.11914859999999999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3.50467E-2</c:v>
                </c:pt>
                <c:pt idx="1">
                  <c:v>6.1550500000000001E-2</c:v>
                </c:pt>
                <c:pt idx="2">
                  <c:v>0.17205690000000001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4.8287900000000002E-2</c:v>
                </c:pt>
                <c:pt idx="1">
                  <c:v>7.2169999999999998E-2</c:v>
                </c:pt>
                <c:pt idx="2">
                  <c:v>0.23204900000000001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0.893509</c:v>
                </c:pt>
                <c:pt idx="1">
                  <c:v>0.85415379999999996</c:v>
                </c:pt>
                <c:pt idx="2">
                  <c:v>0.37277779999999999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0.1013124</c:v>
                </c:pt>
                <c:pt idx="1">
                  <c:v>0.17461099999999999</c:v>
                </c:pt>
                <c:pt idx="2">
                  <c:v>0.12151000000000001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0.1194525</c:v>
                </c:pt>
                <c:pt idx="1">
                  <c:v>8.3062999999999998E-2</c:v>
                </c:pt>
                <c:pt idx="2">
                  <c:v>8.3254499999999995E-2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0.1096612</c:v>
                </c:pt>
                <c:pt idx="1">
                  <c:v>7.1099899999999994E-2</c:v>
                </c:pt>
                <c:pt idx="2">
                  <c:v>0.1057307</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0.26571640000000002</c:v>
                </c:pt>
                <c:pt idx="1">
                  <c:v>0.76406759999999996</c:v>
                </c:pt>
                <c:pt idx="2">
                  <c:v>0.64631859999999997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0.1672574</c:v>
                </c:pt>
                <c:pt idx="1">
                  <c:v>9.1599799999999995E-2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8.0419000000000004E-2</c:v>
                </c:pt>
                <c:pt idx="1">
                  <c:v>5.26755E-2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7.98397E-2</c:v>
                </c:pt>
                <c:pt idx="1">
                  <c:v>0.1592257</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0.46427420000000003</c:v>
                </c:pt>
                <c:pt idx="1">
                  <c:v>0.27109280000000002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8.6305300000000001E-2</c:v>
                </c:pt>
                <c:pt idx="1">
                  <c:v>0.15359049999999999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8.6903599999999998E-2</c:v>
                </c:pt>
                <c:pt idx="1">
                  <c:v>0.1066728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8.6255399999999996E-2</c:v>
                </c:pt>
                <c:pt idx="1">
                  <c:v>0.15733059999999999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0.61695109999999997</c:v>
                </c:pt>
                <c:pt idx="1">
                  <c:v>0.50688359999999999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0.83150179999999996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0.77319590000000005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0.75927889999999998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0.77607360000000003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0.83192259999999996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0.86934160000000005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0.83723400000000003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0.85348360000000001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0.92433799999999999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0.93260869999999996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0.90949720000000001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0.93936169999999997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9.1468499999999994E-2</c:v>
                </c:pt>
                <c:pt idx="1">
                  <c:v>0.23051559999999999</c:v>
                </c:pt>
                <c:pt idx="2">
                  <c:v>0.23429440000000001</c:v>
                </c:pt>
                <c:pt idx="3">
                  <c:v>0.29592420000000003</c:v>
                </c:pt>
                <c:pt idx="4">
                  <c:v>5.4710000000000002E-2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4.8275600000000002E-2</c:v>
                </c:pt>
                <c:pt idx="1">
                  <c:v>5.0117000000000002E-2</c:v>
                </c:pt>
                <c:pt idx="2">
                  <c:v>4.9754699999999999E-2</c:v>
                </c:pt>
                <c:pt idx="3">
                  <c:v>4.0290899999999998E-2</c:v>
                </c:pt>
                <c:pt idx="4">
                  <c:v>4.42713E-2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8.9898099999999995E-2</c:v>
                </c:pt>
                <c:pt idx="1">
                  <c:v>8.7942900000000004E-2</c:v>
                </c:pt>
                <c:pt idx="2">
                  <c:v>6.8367899999999995E-2</c:v>
                </c:pt>
                <c:pt idx="3">
                  <c:v>5.3777499999999999E-2</c:v>
                </c:pt>
                <c:pt idx="4">
                  <c:v>5.36721E-2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0.86720589999999997</c:v>
                </c:pt>
                <c:pt idx="1">
                  <c:v>0.76325299999999996</c:v>
                </c:pt>
                <c:pt idx="2">
                  <c:v>0.7686558</c:v>
                </c:pt>
                <c:pt idx="3">
                  <c:v>0.88718600000000003</c:v>
                </c:pt>
                <c:pt idx="4">
                  <c:v>0.86038429999999999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0.63666120000000004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0.66990289999999997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0.66621799999999998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0.68015669999999995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0.76715180000000005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0.81801469999999998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0.75929199999999997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0.81052630000000003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0.76582280000000003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0.80456620000000001</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0.76492190000000004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0.77090590000000003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0.76800849999999998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0.7877402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0.75804970000000005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0.766347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0.82127190000000005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0.84745760000000003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0.8387097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0.86920980000000003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0.94813029999999998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0.96421270000000003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0.94608879999999995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0.95362899999999995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0.76207729999999996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0.78797150000000005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0.77368420000000004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0.78137650000000003</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0.96977329999999995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0.96602969999999999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0.97424409999999995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0.95353750000000004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0.91134289999999996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0.86883410000000005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0.88797170000000003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0.85043670000000005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0.91218440000000001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0.94476190000000004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0.91483250000000005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0.93169400000000002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6.4830399999999996E-2</c:v>
                </c:pt>
                <c:pt idx="1">
                  <c:v>0.15898319999999999</c:v>
                </c:pt>
                <c:pt idx="2">
                  <c:v>0.2297363</c:v>
                </c:pt>
                <c:pt idx="3">
                  <c:v>0.1404435</c:v>
                </c:pt>
                <c:pt idx="4">
                  <c:v>2.8223100000000001E-2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3.3506000000000001E-2</c:v>
                </c:pt>
                <c:pt idx="1">
                  <c:v>4.6664400000000002E-2</c:v>
                </c:pt>
                <c:pt idx="2">
                  <c:v>5.2340100000000001E-2</c:v>
                </c:pt>
                <c:pt idx="3">
                  <c:v>5.6020100000000003E-2</c:v>
                </c:pt>
                <c:pt idx="4">
                  <c:v>2.8179099999999999E-2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5.7426499999999998E-2</c:v>
                </c:pt>
                <c:pt idx="1">
                  <c:v>0.1424697</c:v>
                </c:pt>
                <c:pt idx="2">
                  <c:v>0.12642390000000001</c:v>
                </c:pt>
                <c:pt idx="3">
                  <c:v>6.9735000000000005E-2</c:v>
                </c:pt>
                <c:pt idx="4">
                  <c:v>4.0110699999999999E-2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0.93922850000000002</c:v>
                </c:pt>
                <c:pt idx="1">
                  <c:v>0.85027370000000002</c:v>
                </c:pt>
                <c:pt idx="2">
                  <c:v>0.77332109999999998</c:v>
                </c:pt>
                <c:pt idx="3">
                  <c:v>0.77692550000000005</c:v>
                </c:pt>
                <c:pt idx="4">
                  <c:v>0.9530923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0.85081589999999996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0.87399190000000004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0.8590814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0.86323090000000002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0.86864410000000003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0.89734190000000003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0.85529949999999999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0.88763069999999999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0.73776220000000003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0.74975270000000005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0.73529409999999995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0.71578949999999997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0.57094590000000001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0.5606061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0.7888889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0.82217569999999995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0.84303530000000004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0.85488649999999999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0.81109929999999997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0.8089054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0.79178340000000003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0.78383130000000001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0.83520179999999999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0.82444229999999996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0.81893380000000005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0.69214880000000001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0.67275750000000001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0.70588240000000002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0.6861199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0.7707889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0.77043159999999999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0.74375579999999997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0.76506549999999995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0.89309000000000005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0.90353700000000003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0.89102559999999997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0.90685769999999999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3.4179300000000003E-2</c:v>
                </c:pt>
                <c:pt idx="1">
                  <c:v>0.14990970000000001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6.7346100000000006E-2</c:v>
                </c:pt>
                <c:pt idx="1">
                  <c:v>6.7409399999999994E-2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0.1368809</c:v>
                </c:pt>
                <c:pt idx="1">
                  <c:v>0.16227630000000001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0.79657029999999995</c:v>
                </c:pt>
                <c:pt idx="1">
                  <c:v>0.66572450000000005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0.98514849999999998</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0.98896249999999997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0.98454750000000002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0.98908300000000005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0.94959680000000002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0.93298970000000003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0.91882560000000002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0.91887419999999997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0.65952379999999999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0.64375000000000004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0.66929130000000003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0.65483230000000003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0.78032040000000003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0.75249500000000002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0.73371649999999999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0.77840909999999996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0.69675929999999997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0.70059879999999997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0.71538460000000004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0.66603769999999995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0.64431490000000002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0.72359549999999995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0.68061669999999996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0.79550560000000003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0.7411546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0.76217230000000002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0.9048583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0.91025639999999997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0.91428569999999998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0.88692579999999999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0.80380499999999999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0.79752069999999997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0.79545449999999995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0.79178890000000002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0.87066969999999999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0.89271259999999997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0.89382240000000002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0.86319849999999998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0.11400730000000001</c:v>
                </c:pt>
                <c:pt idx="1">
                  <c:v>0.15186069999999999</c:v>
                </c:pt>
                <c:pt idx="2">
                  <c:v>0.1132959</c:v>
                </c:pt>
                <c:pt idx="3">
                  <c:v>0.16991990000000001</c:v>
                </c:pt>
                <c:pt idx="4">
                  <c:v>0.20811740000000001</c:v>
                </c:pt>
                <c:pt idx="5">
                  <c:v>0.1242684</c:v>
                </c:pt>
                <c:pt idx="6">
                  <c:v>6.1086099999999997E-2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8.8289800000000002E-2</c:v>
                </c:pt>
                <c:pt idx="1">
                  <c:v>9.3677899999999995E-2</c:v>
                </c:pt>
                <c:pt idx="2">
                  <c:v>8.0081799999999995E-2</c:v>
                </c:pt>
                <c:pt idx="3">
                  <c:v>7.4912900000000004E-2</c:v>
                </c:pt>
                <c:pt idx="4">
                  <c:v>9.0208499999999997E-2</c:v>
                </c:pt>
                <c:pt idx="5">
                  <c:v>6.7589999999999997E-2</c:v>
                </c:pt>
                <c:pt idx="6">
                  <c:v>5.5098000000000001E-2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0.13351730000000001</c:v>
                </c:pt>
                <c:pt idx="1">
                  <c:v>0.14917279999999999</c:v>
                </c:pt>
                <c:pt idx="2">
                  <c:v>0.21113319999999999</c:v>
                </c:pt>
                <c:pt idx="3">
                  <c:v>0.19479450000000001</c:v>
                </c:pt>
                <c:pt idx="4">
                  <c:v>0.1762888</c:v>
                </c:pt>
                <c:pt idx="5">
                  <c:v>0.12313300000000001</c:v>
                </c:pt>
                <c:pt idx="6">
                  <c:v>8.1788600000000003E-2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0.76916340000000005</c:v>
                </c:pt>
                <c:pt idx="1">
                  <c:v>0.68818140000000005</c:v>
                </c:pt>
                <c:pt idx="2">
                  <c:v>0.66842190000000001</c:v>
                </c:pt>
                <c:pt idx="3">
                  <c:v>0.78722110000000001</c:v>
                </c:pt>
                <c:pt idx="4">
                  <c:v>0.6626147</c:v>
                </c:pt>
                <c:pt idx="5">
                  <c:v>0.83628760000000002</c:v>
                </c:pt>
                <c:pt idx="6">
                  <c:v>0.90130860000000002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0.87528340000000004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0.88712869999999999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0.86200379999999999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0.89757909999999996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0.84375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0.86013989999999996</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0.84682710000000005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0.83370789999999995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0.86781609999999998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0.83244209999999996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0.76595740000000001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0.86956520000000004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0.80568720000000005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0.76300579999999996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0.76954730000000005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0.74358970000000002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0.76119400000000004</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0.89922480000000005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0.88785049999999999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0.85971220000000004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0.86697250000000003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0.8328025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0.84431140000000005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0.75734489999999999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0.65823969999999998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0.64485079999999995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0.64559219999999995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0.76315789999999994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0.79716980000000004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0.74489799999999995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0.7241379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0.1111485</c:v>
                </c:pt>
                <c:pt idx="1">
                  <c:v>8.0712599999999995E-2</c:v>
                </c:pt>
                <c:pt idx="2">
                  <c:v>0.1815301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3.8734200000000003E-2</c:v>
                </c:pt>
                <c:pt idx="1">
                  <c:v>7.4999200000000002E-2</c:v>
                </c:pt>
                <c:pt idx="2">
                  <c:v>0.1055873</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5.7602100000000003E-2</c:v>
                </c:pt>
                <c:pt idx="1">
                  <c:v>0.12952669999999999</c:v>
                </c:pt>
                <c:pt idx="2">
                  <c:v>0.16273480000000001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0.90484370000000003</c:v>
                </c:pt>
                <c:pt idx="1">
                  <c:v>0.76843159999999999</c:v>
                </c:pt>
                <c:pt idx="2">
                  <c:v>0.67896040000000002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0.86084139999999998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0.84025559999999999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0.76837060000000001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0.80484109999999998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0.52257180000000003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0.5057471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0.52667419999999998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0.5950413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0.57826520000000003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0.58375630000000001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0.55831739999999996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0.85935300000000003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0.86202690000000004</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0.86189890000000002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0.87283239999999995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0.70581260000000001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0.67896310000000004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0.70091559999999997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0.67735849999999997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0.73392460000000004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0.7390892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0.74319069999999998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0.72267389999999998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0.33879779999999998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0.3640351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0.34497820000000001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0.26666669999999998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0.16261059999999999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0.21946560000000001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0.24459719999999999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0.2672176</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0.37669900000000001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0.4029605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0.44925120000000002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0.46656530000000002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0.10630489999999999</c:v>
                </c:pt>
                <c:pt idx="1">
                  <c:v>7.5236200000000003E-2</c:v>
                </c:pt>
                <c:pt idx="2">
                  <c:v>7.5747700000000001E-2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7.7448799999999998E-2</c:v>
                </c:pt>
                <c:pt idx="1">
                  <c:v>3.83229E-2</c:v>
                </c:pt>
                <c:pt idx="2">
                  <c:v>1.9109600000000001E-2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0.1276516</c:v>
                </c:pt>
                <c:pt idx="1">
                  <c:v>4.2351800000000002E-2</c:v>
                </c:pt>
                <c:pt idx="2">
                  <c:v>1.4509E-3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0.71651600000000004</c:v>
                </c:pt>
                <c:pt idx="1">
                  <c:v>0.92006410000000005</c:v>
                </c:pt>
                <c:pt idx="2">
                  <c:v>0.98976839999999999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0.54301080000000002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0.546875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0.52106430000000004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0.50739959999999995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0.56799999999999995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0.6114733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0.61627909999999997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0.61239370000000004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0.33088240000000002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0.2899023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0.3826367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0.36760120000000002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0.87406620000000002</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0.87396499999999999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0.8757009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0.8541301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0.90371990000000002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0.89458689999999996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0.88695650000000004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0.89226519999999998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0.61871509999999996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0.59416769999999997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0.60451310000000003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0.63459339999999997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0.77922080000000005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0.79368419999999995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0.76106189999999996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8.9639737999999998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8.9620493000000003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8.9139578999999998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8.8637993000000002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0.16102420000000001</c:v>
                </c:pt>
                <c:pt idx="1">
                  <c:v>5.95445E-2</c:v>
                </c:pt>
                <c:pt idx="2">
                  <c:v>0.1225986</c:v>
                </c:pt>
                <c:pt idx="3">
                  <c:v>0.13922200000000001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5.4276400000000002E-2</c:v>
                </c:pt>
                <c:pt idx="1">
                  <c:v>5.5021300000000002E-2</c:v>
                </c:pt>
                <c:pt idx="2">
                  <c:v>4.80994E-2</c:v>
                </c:pt>
                <c:pt idx="3">
                  <c:v>8.5720099999999994E-2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7.6713000000000003E-2</c:v>
                </c:pt>
                <c:pt idx="1">
                  <c:v>7.6065199999999999E-2</c:v>
                </c:pt>
                <c:pt idx="2">
                  <c:v>5.2030399999999997E-2</c:v>
                </c:pt>
                <c:pt idx="3">
                  <c:v>0.19765070000000001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0.81853779999999998</c:v>
                </c:pt>
                <c:pt idx="1">
                  <c:v>0.7851612</c:v>
                </c:pt>
                <c:pt idx="2">
                  <c:v>0.85546449999999996</c:v>
                </c:pt>
                <c:pt idx="3">
                  <c:v>0.56479950000000001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0.2183958</c:v>
                </c:pt>
                <c:pt idx="1">
                  <c:v>0.1495185</c:v>
                </c:pt>
                <c:pt idx="2">
                  <c:v>0.12987879999999999</c:v>
                </c:pt>
                <c:pt idx="3">
                  <c:v>7.1783799999999995E-2</c:v>
                </c:pt>
                <c:pt idx="4">
                  <c:v>7.9569200000000007E-2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5.6431599999999998E-2</c:v>
                </c:pt>
                <c:pt idx="1">
                  <c:v>8.0960900000000002E-2</c:v>
                </c:pt>
                <c:pt idx="2">
                  <c:v>4.7686100000000002E-2</c:v>
                </c:pt>
                <c:pt idx="3">
                  <c:v>8.7209900000000007E-2</c:v>
                </c:pt>
                <c:pt idx="4">
                  <c:v>9.3279899999999999E-2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0.1138716</c:v>
                </c:pt>
                <c:pt idx="1">
                  <c:v>8.76966E-2</c:v>
                </c:pt>
                <c:pt idx="2">
                  <c:v>6.2624399999999997E-2</c:v>
                </c:pt>
                <c:pt idx="3">
                  <c:v>0.13265350000000001</c:v>
                </c:pt>
                <c:pt idx="4">
                  <c:v>0.1235044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0.72790840000000001</c:v>
                </c:pt>
                <c:pt idx="1">
                  <c:v>0.68181630000000004</c:v>
                </c:pt>
                <c:pt idx="2">
                  <c:v>0.87173670000000003</c:v>
                </c:pt>
                <c:pt idx="3">
                  <c:v>0.56713639999999998</c:v>
                </c:pt>
                <c:pt idx="4">
                  <c:v>0.50875420000000005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Hospitals of Derby and Burton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82246205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1,158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970680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448205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816769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095951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153332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672367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787271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069465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0493113"/>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209659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996832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456924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683652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522316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847991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416712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73052317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64635971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34647827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6879990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86470700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56369698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63692472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97763562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52870598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64429891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12847013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29213284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3723701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58139731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79533557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36765136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87127982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23243830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82105837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00783210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9884611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05444595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43849127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82710359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06850412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87807477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24015489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50714788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53748921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4543943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86589229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19433374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52988990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2196402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60016331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65347560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95543526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31794566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12241391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33926349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18890739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79761578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7318455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86852849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3031756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85560896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403569" y="622300"/>
            <a:ext cx="487505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Hospitals of Derby and Burton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5002536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34837560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45063654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80214755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99994453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48854077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83111988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45202532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62946099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03664051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69434246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31350380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90146851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26309831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44626917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19152942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7773223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83731670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94997374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60509667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61318884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10478264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8092087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74203796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77289416"/>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53376144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89315544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11644315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61050339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83288324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83763760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85945988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76974452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357920190"/>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20478318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95975297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49580747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36919654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18238741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02047215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04344125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98179369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120957346"/>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7784823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34927567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56439400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09739085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9213907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31023885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28878760"/>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65967308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49104335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25158335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61844127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822060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063121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089270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5696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709723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322640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249858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39601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108574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625534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025292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984230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074548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459673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995472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996999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732242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82504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598464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048741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225788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022318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374716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691753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562743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937418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735133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481275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856912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857288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9263620"/>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031586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261525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852925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427439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495450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266353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885448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02951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154348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801988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995921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195824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609620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726320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759622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36128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914569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531567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308501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786704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418840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300221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8042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236243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511982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121157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886623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194644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908848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786662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25527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337469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914977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414854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640375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982659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563866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096306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464166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5357239"/>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134836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068427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343240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930165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6990062"/>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444578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671667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721236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243583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674252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132571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9579243"/>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201476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559473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476017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160706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588867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139773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993711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064331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637230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516920"/>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279034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9835330"/>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463536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53134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147718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779358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430791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8936290"/>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976407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302138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001634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18021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684506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118512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528075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629095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725291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525778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604025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750228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65431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175984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448274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878347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573579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774203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1351610"/>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163958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240379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1,158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2,354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65454515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41833153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98112165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403569" y="622300"/>
            <a:ext cx="4875054"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Derby and Burton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23294</Words>
  <Application>Microsoft Office PowerPoint</Application>
  <PresentationFormat>Custom</PresentationFormat>
  <Paragraphs>5958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