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9.4206899999999996E-2</c:v>
                </c:pt>
                <c:pt idx="1">
                  <c:v>6.4424899999999993E-2</c:v>
                </c:pt>
                <c:pt idx="2">
                  <c:v>6.2657000000000004E-2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5.7129199999999998E-2</c:v>
                </c:pt>
                <c:pt idx="1">
                  <c:v>8.5325899999999996E-2</c:v>
                </c:pt>
                <c:pt idx="2">
                  <c:v>3.3161900000000001E-2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5.6805599999999998E-2</c:v>
                </c:pt>
                <c:pt idx="1">
                  <c:v>0.11108800000000001</c:v>
                </c:pt>
                <c:pt idx="2">
                  <c:v>2.62633E-2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0.86017310000000002</c:v>
                </c:pt>
                <c:pt idx="1">
                  <c:v>0.82076459999999996</c:v>
                </c:pt>
                <c:pt idx="2">
                  <c:v>0.94743069999999996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6.3113900000000001E-2</c:v>
                </c:pt>
                <c:pt idx="1">
                  <c:v>8.7376700000000002E-2</c:v>
                </c:pt>
                <c:pt idx="2">
                  <c:v>5.1210699999999998E-2</c:v>
                </c:pt>
                <c:pt idx="3">
                  <c:v>0.20966009999999999</c:v>
                </c:pt>
                <c:pt idx="4">
                  <c:v>0.1273948</c:v>
                </c:pt>
                <c:pt idx="5">
                  <c:v>0.1639746</c:v>
                </c:pt>
                <c:pt idx="6">
                  <c:v>9.3609399999999995E-2</c:v>
                </c:pt>
                <c:pt idx="7">
                  <c:v>8.2403799999999999E-2</c:v>
                </c:pt>
                <c:pt idx="8">
                  <c:v>0.16166150000000001</c:v>
                </c:pt>
                <c:pt idx="9">
                  <c:v>0.10411380000000001</c:v>
                </c:pt>
                <c:pt idx="10">
                  <c:v>0.1320568</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5.9709400000000003E-2</c:v>
                </c:pt>
                <c:pt idx="1">
                  <c:v>7.4515700000000004E-2</c:v>
                </c:pt>
                <c:pt idx="2">
                  <c:v>8.5587200000000002E-2</c:v>
                </c:pt>
                <c:pt idx="3">
                  <c:v>0.1247197</c:v>
                </c:pt>
                <c:pt idx="4">
                  <c:v>0.1492552</c:v>
                </c:pt>
                <c:pt idx="5">
                  <c:v>6.8214999999999998E-2</c:v>
                </c:pt>
                <c:pt idx="6">
                  <c:v>8.22098E-2</c:v>
                </c:pt>
                <c:pt idx="7">
                  <c:v>9.7998100000000005E-2</c:v>
                </c:pt>
                <c:pt idx="8">
                  <c:v>0.1324457</c:v>
                </c:pt>
                <c:pt idx="9">
                  <c:v>0.1610847</c:v>
                </c:pt>
                <c:pt idx="10">
                  <c:v>0.13678190000000001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6.8438100000000002E-2</c:v>
                </c:pt>
                <c:pt idx="1">
                  <c:v>6.8407099999999998E-2</c:v>
                </c:pt>
                <c:pt idx="2">
                  <c:v>4.6711000000000003E-2</c:v>
                </c:pt>
                <c:pt idx="3">
                  <c:v>8.8456000000000007E-2</c:v>
                </c:pt>
                <c:pt idx="4">
                  <c:v>8.6004899999999995E-2</c:v>
                </c:pt>
                <c:pt idx="5">
                  <c:v>9.7748299999999996E-2</c:v>
                </c:pt>
                <c:pt idx="6">
                  <c:v>7.4025099999999996E-2</c:v>
                </c:pt>
                <c:pt idx="7">
                  <c:v>0.1045889</c:v>
                </c:pt>
                <c:pt idx="8">
                  <c:v>0.1186325</c:v>
                </c:pt>
                <c:pt idx="9">
                  <c:v>0.1118218</c:v>
                </c:pt>
                <c:pt idx="10">
                  <c:v>8.6870500000000003E-2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0.85419049999999996</c:v>
                </c:pt>
                <c:pt idx="1">
                  <c:v>0.80865140000000002</c:v>
                </c:pt>
                <c:pt idx="2">
                  <c:v>0.85742269999999998</c:v>
                </c:pt>
                <c:pt idx="3">
                  <c:v>0.76057019999999997</c:v>
                </c:pt>
                <c:pt idx="4">
                  <c:v>0.79123840000000001</c:v>
                </c:pt>
                <c:pt idx="5">
                  <c:v>0.8480529</c:v>
                </c:pt>
                <c:pt idx="6">
                  <c:v>0.77348790000000001</c:v>
                </c:pt>
                <c:pt idx="7">
                  <c:v>0.84178569999999997</c:v>
                </c:pt>
                <c:pt idx="8">
                  <c:v>0.72515359999999995</c:v>
                </c:pt>
                <c:pt idx="9">
                  <c:v>0.75568290000000005</c:v>
                </c:pt>
                <c:pt idx="10">
                  <c:v>0.81370940000000003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5.4601999999999998E-2</c:v>
                </c:pt>
                <c:pt idx="1">
                  <c:v>9.7800100000000001E-2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8.4055500000000005E-2</c:v>
                </c:pt>
                <c:pt idx="1">
                  <c:v>8.2982399999999998E-2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4.9516200000000003E-2</c:v>
                </c:pt>
                <c:pt idx="1">
                  <c:v>5.0608500000000001E-2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0.8372406</c:v>
                </c:pt>
                <c:pt idx="1">
                  <c:v>0.77815719999999999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0.40047549999999998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0.3280323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0.1994359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8.8000088000000005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5.0542799999999999E-2</c:v>
                </c:pt>
                <c:pt idx="1">
                  <c:v>0.10741299999999999</c:v>
                </c:pt>
                <c:pt idx="2">
                  <c:v>0.11478960000000001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4.4322800000000002E-2</c:v>
                </c:pt>
                <c:pt idx="1">
                  <c:v>6.8419400000000005E-2</c:v>
                </c:pt>
                <c:pt idx="2">
                  <c:v>0.18077499999999999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4.3649800000000002E-2</c:v>
                </c:pt>
                <c:pt idx="1">
                  <c:v>6.8735500000000005E-2</c:v>
                </c:pt>
                <c:pt idx="2">
                  <c:v>0.22769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0.88763729999999996</c:v>
                </c:pt>
                <c:pt idx="1">
                  <c:v>0.85905140000000002</c:v>
                </c:pt>
                <c:pt idx="2">
                  <c:v>0.34221230000000002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8.9006100000000005E-2</c:v>
                </c:pt>
                <c:pt idx="1">
                  <c:v>0.16969020000000001</c:v>
                </c:pt>
                <c:pt idx="2">
                  <c:v>0.1151315</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0.1440651</c:v>
                </c:pt>
                <c:pt idx="1">
                  <c:v>9.2904399999999998E-2</c:v>
                </c:pt>
                <c:pt idx="2">
                  <c:v>9.6011399999999997E-2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9.7354899999999994E-2</c:v>
                </c:pt>
                <c:pt idx="1">
                  <c:v>6.6179100000000005E-2</c:v>
                </c:pt>
                <c:pt idx="2">
                  <c:v>9.9352200000000002E-2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0.30344680000000002</c:v>
                </c:pt>
                <c:pt idx="1">
                  <c:v>0.76662799999999998</c:v>
                </c:pt>
                <c:pt idx="2">
                  <c:v>0.6254866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0.1577162</c:v>
                </c:pt>
                <c:pt idx="1">
                  <c:v>8.5359000000000004E-2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9.9501500000000007E-2</c:v>
                </c:pt>
                <c:pt idx="1">
                  <c:v>6.5157000000000007E-2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7.0298399999999997E-2</c:v>
                </c:pt>
                <c:pt idx="1">
                  <c:v>0.15298500000000001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0.4659507</c:v>
                </c:pt>
                <c:pt idx="1">
                  <c:v>0.22850119999999999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7.8280199999999994E-2</c:v>
                </c:pt>
                <c:pt idx="1">
                  <c:v>0.13583790000000001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0.1029537</c:v>
                </c:pt>
                <c:pt idx="1">
                  <c:v>0.1421779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7.8230300000000003E-2</c:v>
                </c:pt>
                <c:pt idx="1">
                  <c:v>0.13957800000000001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0.58295370000000002</c:v>
                </c:pt>
                <c:pt idx="1">
                  <c:v>0.45218829999999999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0.81184210000000001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0.76579350000000002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0.73684210000000006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0.85282519999999995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0.84355829999999998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0.83666669999999999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0.82644629999999997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0.93575419999999998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0.9041534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0.921875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8.5517899999999994E-2</c:v>
                </c:pt>
                <c:pt idx="1">
                  <c:v>0.22401190000000001</c:v>
                </c:pt>
                <c:pt idx="2">
                  <c:v>0.2280798</c:v>
                </c:pt>
                <c:pt idx="3">
                  <c:v>0.2906318</c:v>
                </c:pt>
                <c:pt idx="4">
                  <c:v>4.9181299999999997E-2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6.0176800000000003E-2</c:v>
                </c:pt>
                <c:pt idx="1">
                  <c:v>6.31245E-2</c:v>
                </c:pt>
                <c:pt idx="2">
                  <c:v>6.21839E-2</c:v>
                </c:pt>
                <c:pt idx="3">
                  <c:v>5.0875900000000002E-2</c:v>
                </c:pt>
                <c:pt idx="4">
                  <c:v>5.53289E-2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8.3947499999999994E-2</c:v>
                </c:pt>
                <c:pt idx="1">
                  <c:v>8.1439200000000003E-2</c:v>
                </c:pt>
                <c:pt idx="2">
                  <c:v>6.2153399999999998E-2</c:v>
                </c:pt>
                <c:pt idx="3">
                  <c:v>4.8485E-2</c:v>
                </c:pt>
                <c:pt idx="4">
                  <c:v>4.81433E-2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0.81534269999999998</c:v>
                </c:pt>
                <c:pt idx="1">
                  <c:v>0.72318610000000005</c:v>
                </c:pt>
                <c:pt idx="2">
                  <c:v>0.75474909999999995</c:v>
                </c:pt>
                <c:pt idx="3">
                  <c:v>0.86783440000000001</c:v>
                </c:pt>
                <c:pt idx="4">
                  <c:v>0.81894599999999995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0.68439720000000004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0.71894089999999999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0.67647060000000003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0.71218490000000001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0.79411759999999998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0.7763158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0.81693990000000005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0.81268010000000002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0.79005519999999996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0.76972010000000002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0.76388889999999998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0.76038779999999995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0.74777780000000005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0.74234690000000003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0.70891360000000003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0.73443979999999998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0.74030549999999995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0.77885950000000004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0.78390459999999995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0.82212260000000004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0.94875160000000003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0.95433789999999996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0.94314379999999998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0.95559210000000006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0.81077529999999998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0.76793889999999998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0.77554440000000002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0.78653530000000005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0.95793759999999994</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0.94245719999999999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0.95178569999999996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0.94764400000000004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0.85393260000000004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0.84991839999999996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0.79545449999999995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0.82309120000000002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0.89117979999999997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0.89438499999999999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0.86337209999999998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0.86370159999999996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6.0181900000000003E-2</c:v>
                </c:pt>
                <c:pt idx="1">
                  <c:v>0.1526805</c:v>
                </c:pt>
                <c:pt idx="2">
                  <c:v>0.2227152</c:v>
                </c:pt>
                <c:pt idx="3">
                  <c:v>0.13401779999999999</c:v>
                </c:pt>
                <c:pt idx="4">
                  <c:v>2.43156E-2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4.2803099999999997E-2</c:v>
                </c:pt>
                <c:pt idx="1">
                  <c:v>5.9269700000000002E-2</c:v>
                </c:pt>
                <c:pt idx="2">
                  <c:v>6.6382300000000005E-2</c:v>
                </c:pt>
                <c:pt idx="3">
                  <c:v>6.8871500000000002E-2</c:v>
                </c:pt>
                <c:pt idx="4">
                  <c:v>3.5994100000000001E-2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5.2777900000000003E-2</c:v>
                </c:pt>
                <c:pt idx="1">
                  <c:v>0.13616700000000001</c:v>
                </c:pt>
                <c:pt idx="2">
                  <c:v>0.1194028</c:v>
                </c:pt>
                <c:pt idx="3">
                  <c:v>6.3309400000000002E-2</c:v>
                </c:pt>
                <c:pt idx="4">
                  <c:v>3.6203199999999998E-2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0.92206829999999995</c:v>
                </c:pt>
                <c:pt idx="1">
                  <c:v>0.81873910000000005</c:v>
                </c:pt>
                <c:pt idx="2">
                  <c:v>0.7221687</c:v>
                </c:pt>
                <c:pt idx="3">
                  <c:v>0.77491699999999997</c:v>
                </c:pt>
                <c:pt idx="4">
                  <c:v>0.95222150000000005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0.84363180000000004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0.85168869999999997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0.82807569999999997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0.82507739999999996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0.8593577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0.87595909999999999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0.85535470000000002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0.71375460000000002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0.69064749999999997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0.67675160000000001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0.65981009999999995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0.49193550000000003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0.49868069999999998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0.78137650000000003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0.81874040000000003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0.80408860000000004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0.79642060000000003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0.79820049999999998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0.78651689999999996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0.74683540000000004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0.83732059999999997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0.83537410000000001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0.81777109999999997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0.81761980000000001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0.72681700000000005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0.71934600000000004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0.67371599999999998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0.73065899999999995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0.76195769999999996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0.75291070000000004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0.76083920000000005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0.7229255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0.92167100000000002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0.91704370000000002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0.91428569999999998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0.91544720000000002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2.4695000000000002E-2</c:v>
                </c:pt>
                <c:pt idx="1">
                  <c:v>0.14109430000000001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8.6314699999999994E-2</c:v>
                </c:pt>
                <c:pt idx="1">
                  <c:v>8.5040199999999996E-2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0.1273966</c:v>
                </c:pt>
                <c:pt idx="1">
                  <c:v>0.15346090000000001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0.7987921</c:v>
                </c:pt>
                <c:pt idx="1">
                  <c:v>0.70353220000000005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0.98895029999999995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0.98555959999999998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0.99588480000000001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0.98739500000000002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0.93829790000000002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0.89698489999999997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0.92675160000000001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0.89841269999999995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0.69796950000000002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0.62091499999999999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0.67857140000000005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0.72457629999999995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0.8049383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0.73801919999999999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0.73962260000000002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0.78278689999999995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0.72906400000000005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0.67936510000000006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0.69172929999999999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0.66249999999999998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0.66060609999999997</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0.65098040000000001</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0.67298579999999997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0.70243900000000004</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0.86131389999999997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0.796875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0.75182479999999996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0.76800000000000002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0.89628180000000002</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0.88940090000000005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0.86111110000000002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0.86125649999999998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0.8079385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0.7690015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0.79581990000000002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0.78357030000000005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0.87780550000000002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0.85488960000000003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0.85823749999999999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0.83817430000000004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0.1003139</c:v>
                </c:pt>
                <c:pt idx="1">
                  <c:v>0.1329978</c:v>
                </c:pt>
                <c:pt idx="2">
                  <c:v>9.5197100000000007E-2</c:v>
                </c:pt>
                <c:pt idx="3">
                  <c:v>0.15227669999999999</c:v>
                </c:pt>
                <c:pt idx="4">
                  <c:v>0.1900531</c:v>
                </c:pt>
                <c:pt idx="5">
                  <c:v>0.1092158</c:v>
                </c:pt>
                <c:pt idx="6">
                  <c:v>4.8339600000000003E-2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0.11567669999999999</c:v>
                </c:pt>
                <c:pt idx="1">
                  <c:v>0.13140379999999999</c:v>
                </c:pt>
                <c:pt idx="2">
                  <c:v>0.1162794</c:v>
                </c:pt>
                <c:pt idx="3">
                  <c:v>0.1101992</c:v>
                </c:pt>
                <c:pt idx="4">
                  <c:v>0.12633710000000001</c:v>
                </c:pt>
                <c:pt idx="5">
                  <c:v>9.7695000000000004E-2</c:v>
                </c:pt>
                <c:pt idx="6">
                  <c:v>8.0590899999999993E-2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0.11982379999999999</c:v>
                </c:pt>
                <c:pt idx="1">
                  <c:v>0.13030990000000001</c:v>
                </c:pt>
                <c:pt idx="2">
                  <c:v>0.19303439999999999</c:v>
                </c:pt>
                <c:pt idx="3">
                  <c:v>0.17715130000000001</c:v>
                </c:pt>
                <c:pt idx="4">
                  <c:v>0.15822449999999999</c:v>
                </c:pt>
                <c:pt idx="5">
                  <c:v>0.1080805</c:v>
                </c:pt>
                <c:pt idx="6">
                  <c:v>6.9042199999999998E-2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0.76354869999999997</c:v>
                </c:pt>
                <c:pt idx="1">
                  <c:v>0.69957340000000001</c:v>
                </c:pt>
                <c:pt idx="2">
                  <c:v>0.65701949999999998</c:v>
                </c:pt>
                <c:pt idx="3">
                  <c:v>0.78649089999999999</c:v>
                </c:pt>
                <c:pt idx="4">
                  <c:v>0.72706630000000005</c:v>
                </c:pt>
                <c:pt idx="5">
                  <c:v>0.8387732</c:v>
                </c:pt>
                <c:pt idx="6">
                  <c:v>0.89372819999999997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0.9193154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0.86163520000000005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0.90405899999999995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0.89243030000000001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0.88268159999999996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0.82116789999999995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0.85281390000000001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0.8450704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0.85070420000000002</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0.87356319999999998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0.86666670000000001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0.80392160000000001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0.77419349999999998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0.79428569999999998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0.86875000000000002</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0.84827589999999997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0.76100630000000002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0.91304350000000001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0.87878789999999996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0.86559140000000001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0.85377360000000002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0.83700439999999998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0.81612090000000004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0.83727810000000003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0.80421690000000001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0.81797500000000001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0.80104710000000001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0.79022990000000004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0.81597719999999996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0.77669900000000003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0.73913039999999997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0.76428569999999996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0.72611460000000005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0.10728799999999999</c:v>
                </c:pt>
                <c:pt idx="1">
                  <c:v>7.62211E-2</c:v>
                </c:pt>
                <c:pt idx="2">
                  <c:v>0.17279520000000001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4.6455000000000003E-2</c:v>
                </c:pt>
                <c:pt idx="1">
                  <c:v>8.3982200000000007E-2</c:v>
                </c:pt>
                <c:pt idx="2">
                  <c:v>0.12305729999999999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5.3741700000000003E-2</c:v>
                </c:pt>
                <c:pt idx="1">
                  <c:v>0.12503520000000001</c:v>
                </c:pt>
                <c:pt idx="2">
                  <c:v>0.1539999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0.91242080000000003</c:v>
                </c:pt>
                <c:pt idx="1">
                  <c:v>0.71751750000000003</c:v>
                </c:pt>
                <c:pt idx="2">
                  <c:v>0.72742589999999996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0.85635360000000005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0.84134620000000004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0.77743899999999999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0.77108429999999994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0.52453989999999995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0.52035399999999998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0.48269580000000001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0.50939849999999998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0.56488550000000004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0.56934309999999999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0.52464230000000001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0.56418380000000001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0.87261149999999998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0.83666059999999998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0.86317909999999998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0.81589149999999999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0.6914498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0.67559939999999996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0.61889760000000005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0.66109419999999997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0.73567249999999995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0.7506775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0.69001489999999999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0.31521739999999998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0.2697368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0.30821920000000003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0.2969697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0.17249419999999999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0.1903485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0.20058139999999999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0.2191582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0.46035239999999999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0.48960740000000003</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0.46329110000000001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0.46618359999999998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0.1006267</c:v>
                </c:pt>
                <c:pt idx="1">
                  <c:v>6.7864300000000002E-2</c:v>
                </c:pt>
                <c:pt idx="2">
                  <c:v>7.2047899999999998E-2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8.8805099999999998E-2</c:v>
                </c:pt>
                <c:pt idx="1">
                  <c:v>5.3066599999999998E-2</c:v>
                </c:pt>
                <c:pt idx="2">
                  <c:v>2.4260299999999999E-2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0.1219734</c:v>
                </c:pt>
                <c:pt idx="1">
                  <c:v>3.4979999999999997E-2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0.65507780000000004</c:v>
                </c:pt>
                <c:pt idx="1">
                  <c:v>0.8978834</c:v>
                </c:pt>
                <c:pt idx="2">
                  <c:v>0.98688980000000004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0.57299270000000002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0.44979920000000001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0.44715450000000001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0.45132739999999999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0.54210530000000001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0.5548902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0.5573034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0.57644629999999997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0.3916501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0.40292280000000003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0.36744189999999999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0.34042549999999999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0.87683619999999995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0.86287190000000002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0.8720445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0.86138610000000004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0.90140849999999995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0.89207650000000005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0.90656930000000002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0.88954339999999998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0.63690480000000005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0.64991900000000002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0.60068259999999996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0.62589930000000005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0.78450359999999997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0.82191780000000003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0.79881659999999999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0.77126099999999997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8.8940091999999993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8.8132450000000002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8.7659573999999996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8.8403483000000005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0.1553515</c:v>
                </c:pt>
                <c:pt idx="1">
                  <c:v>5.4249499999999999E-2</c:v>
                </c:pt>
                <c:pt idx="2">
                  <c:v>0.11642660000000001</c:v>
                </c:pt>
                <c:pt idx="3">
                  <c:v>0.1298002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6.5621700000000005E-2</c:v>
                </c:pt>
                <c:pt idx="1">
                  <c:v>6.5611299999999997E-2</c:v>
                </c:pt>
                <c:pt idx="2">
                  <c:v>6.0443299999999998E-2</c:v>
                </c:pt>
                <c:pt idx="3">
                  <c:v>0.1045637</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7.1040300000000001E-2</c:v>
                </c:pt>
                <c:pt idx="1">
                  <c:v>7.0770200000000005E-2</c:v>
                </c:pt>
                <c:pt idx="2">
                  <c:v>4.5858400000000001E-2</c:v>
                </c:pt>
                <c:pt idx="3">
                  <c:v>0.1882289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0.81368119999999999</c:v>
                </c:pt>
                <c:pt idx="1">
                  <c:v>0.74196569999999995</c:v>
                </c:pt>
                <c:pt idx="2">
                  <c:v>0.80645169999999999</c:v>
                </c:pt>
                <c:pt idx="3">
                  <c:v>0.50126610000000005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0.21184939999999999</c:v>
                </c:pt>
                <c:pt idx="1">
                  <c:v>0.14421970000000001</c:v>
                </c:pt>
                <c:pt idx="2">
                  <c:v>0.1239287</c:v>
                </c:pt>
                <c:pt idx="3">
                  <c:v>6.5625100000000006E-2</c:v>
                </c:pt>
                <c:pt idx="4">
                  <c:v>7.2086499999999998E-2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6.9524299999999997E-2</c:v>
                </c:pt>
                <c:pt idx="1">
                  <c:v>9.1558500000000001E-2</c:v>
                </c:pt>
                <c:pt idx="2">
                  <c:v>5.9586300000000002E-2</c:v>
                </c:pt>
                <c:pt idx="3">
                  <c:v>9.9527400000000002E-2</c:v>
                </c:pt>
                <c:pt idx="4">
                  <c:v>0.10824540000000001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0.1073253</c:v>
                </c:pt>
                <c:pt idx="1">
                  <c:v>8.2397799999999993E-2</c:v>
                </c:pt>
                <c:pt idx="2">
                  <c:v>5.6674299999999997E-2</c:v>
                </c:pt>
                <c:pt idx="3">
                  <c:v>0.12649469999999999</c:v>
                </c:pt>
                <c:pt idx="4">
                  <c:v>0.1160216</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0.70676050000000001</c:v>
                </c:pt>
                <c:pt idx="1">
                  <c:v>0.6667883</c:v>
                </c:pt>
                <c:pt idx="2">
                  <c:v>0.8125677</c:v>
                </c:pt>
                <c:pt idx="3">
                  <c:v>0.57258169999999997</c:v>
                </c:pt>
                <c:pt idx="4">
                  <c:v>0.51766630000000002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Hospitals Sussex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99002521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658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729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7356154"/>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151864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590519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683403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360761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563733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8602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545673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959604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17958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076783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702204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048254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638779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524193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749742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79735071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64130921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79006711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15327642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36978617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8092478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46318334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92977571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96536189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22680092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33634724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99266314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32724078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90076491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657161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10184405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71361251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55902601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27812184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80651069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84674107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81149812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55657179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70977833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74156620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96104045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00339348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424153078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324443227"/>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07982373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80643881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640723282"/>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5155935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70729904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68795260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52673210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53600502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47520133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26497560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70374458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98206691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28838955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15480154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25021651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55384819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5122397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355753" y="622300"/>
            <a:ext cx="392287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Hospitals Sussex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588674823"/>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12375497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99576490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1404234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01552831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59080662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58842970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6917495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25272105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25042706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87264733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50874491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527437515"/>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99376102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84250087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12133379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882502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78758804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75900260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01393982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91252769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67224302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36734928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89481436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92867798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26342001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90753632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83426755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22935545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43206066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48055094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67159531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09612144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918857611"/>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35118964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80349613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42182689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27497723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72461508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93599307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61768438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78606025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84145230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42966339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7983493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5509552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5466638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49393714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25312858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61902204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19966593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68712628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9975422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18708197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613380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803826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812519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687354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770399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602760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321695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414399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822768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291690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426409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706706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51454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433572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461388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120512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469520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562369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631927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222204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957004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767154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570602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958446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924838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701273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471342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944290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551225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718000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870200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849359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913854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14170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436322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032819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559796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247636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02457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815248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336796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000099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097977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723016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528916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924921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961544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448905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44577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748708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090080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957287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359350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207744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263360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240083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924971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104392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469624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623202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172393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773679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6507338"/>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871243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480859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574365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460511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710941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185709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65403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513840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435451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082747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16208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864360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89115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261383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022292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808725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251309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43990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988201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0293122"/>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98949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1266165"/>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046695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183412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263619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337443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095255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748204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307789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84853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753934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775883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429996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060930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02239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661123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169637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146331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61618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815966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513203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466946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559020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493044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013641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971238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961487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174059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520598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069626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142043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45130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49837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880657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063356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194799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072393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215021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101211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729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1,362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42116803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39297830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729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08712781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729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355753" y="622300"/>
            <a:ext cx="3922870" cy="276999"/>
          </a:xfrm>
          <a:prstGeom prst="rect">
            <a:avLst/>
          </a:prstGeom>
          <a:noFill/>
        </p:spPr>
        <p:txBody>
          <a:bodyPr wrap="none" rtlCol="0">
            <a:spAutoFit/>
          </a:bodyPr>
          <a:lstStyle/>
          <a:p>
            <a:pPr algn="r"/>
            <a:r>
              <a:rPr lang="en-GB" sz="1200" b="1">
                <a:solidFill>
                  <a:srgbClr val="336E9F"/>
                </a:solidFill>
                <a:latin typeface="Arial"/>
                <a:cs typeface="Arial"/>
              </a:rPr>
              <a:t>University Hospitals Sussex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23072</Words>
  <Application>Microsoft Office PowerPoint</Application>
  <PresentationFormat>Custom</PresentationFormat>
  <Paragraphs>6000</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