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9.6115099999999995E-2</c:v>
                </c:pt>
                <c:pt idx="1">
                  <c:v>6.7939100000000002E-2</c:v>
                </c:pt>
                <c:pt idx="2">
                  <c:v>6.5326499999999996E-2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5.3312699999999998E-2</c:v>
                </c:pt>
                <c:pt idx="1">
                  <c:v>7.8297699999999998E-2</c:v>
                </c:pt>
                <c:pt idx="2">
                  <c:v>2.7823000000000001E-2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5.8713799999999997E-2</c:v>
                </c:pt>
                <c:pt idx="1">
                  <c:v>0.1146022</c:v>
                </c:pt>
                <c:pt idx="2">
                  <c:v>2.8932699999999999E-2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0.9323399</c:v>
                </c:pt>
                <c:pt idx="1">
                  <c:v>0.85282990000000003</c:v>
                </c:pt>
                <c:pt idx="2">
                  <c:v>0.97334679999999996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6.7429299999999998E-2</c:v>
                </c:pt>
                <c:pt idx="1">
                  <c:v>9.0648599999999996E-2</c:v>
                </c:pt>
                <c:pt idx="2">
                  <c:v>5.6767900000000003E-2</c:v>
                </c:pt>
                <c:pt idx="3">
                  <c:v>0.2033182</c:v>
                </c:pt>
                <c:pt idx="4">
                  <c:v>0.14730589999999999</c:v>
                </c:pt>
                <c:pt idx="5">
                  <c:v>0.16886129999999999</c:v>
                </c:pt>
                <c:pt idx="6">
                  <c:v>9.7171999999999994E-2</c:v>
                </c:pt>
                <c:pt idx="7">
                  <c:v>8.8788800000000001E-2</c:v>
                </c:pt>
                <c:pt idx="8">
                  <c:v>0.1539625</c:v>
                </c:pt>
                <c:pt idx="9">
                  <c:v>0.12625790000000001</c:v>
                </c:pt>
                <c:pt idx="10">
                  <c:v>0.1336811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5.1078699999999998E-2</c:v>
                </c:pt>
                <c:pt idx="1">
                  <c:v>6.7972000000000005E-2</c:v>
                </c:pt>
                <c:pt idx="2">
                  <c:v>7.4472800000000006E-2</c:v>
                </c:pt>
                <c:pt idx="3">
                  <c:v>0.13740359999999999</c:v>
                </c:pt>
                <c:pt idx="4">
                  <c:v>0.1094329</c:v>
                </c:pt>
                <c:pt idx="5">
                  <c:v>5.8441600000000003E-2</c:v>
                </c:pt>
                <c:pt idx="6">
                  <c:v>7.5084700000000004E-2</c:v>
                </c:pt>
                <c:pt idx="7">
                  <c:v>8.5228100000000001E-2</c:v>
                </c:pt>
                <c:pt idx="8">
                  <c:v>0.14784359999999999</c:v>
                </c:pt>
                <c:pt idx="9">
                  <c:v>0.11679630000000001</c:v>
                </c:pt>
                <c:pt idx="10">
                  <c:v>0.13353329999999999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7.2753499999999999E-2</c:v>
                </c:pt>
                <c:pt idx="1">
                  <c:v>7.1679000000000007E-2</c:v>
                </c:pt>
                <c:pt idx="2">
                  <c:v>5.2268200000000001E-2</c:v>
                </c:pt>
                <c:pt idx="3">
                  <c:v>8.2114099999999995E-2</c:v>
                </c:pt>
                <c:pt idx="4">
                  <c:v>0.105916</c:v>
                </c:pt>
                <c:pt idx="5">
                  <c:v>0.102635</c:v>
                </c:pt>
                <c:pt idx="6">
                  <c:v>7.7587699999999996E-2</c:v>
                </c:pt>
                <c:pt idx="7">
                  <c:v>0.1109739</c:v>
                </c:pt>
                <c:pt idx="8">
                  <c:v>0.1109335</c:v>
                </c:pt>
                <c:pt idx="9">
                  <c:v>0.133966</c:v>
                </c:pt>
                <c:pt idx="10">
                  <c:v>8.8494799999999998E-2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0.89032789999999995</c:v>
                </c:pt>
                <c:pt idx="1">
                  <c:v>0.85121360000000001</c:v>
                </c:pt>
                <c:pt idx="2">
                  <c:v>0.82680120000000001</c:v>
                </c:pt>
                <c:pt idx="3">
                  <c:v>0.71858049999999996</c:v>
                </c:pt>
                <c:pt idx="4">
                  <c:v>0.86745019999999995</c:v>
                </c:pt>
                <c:pt idx="5">
                  <c:v>0.85015669999999999</c:v>
                </c:pt>
                <c:pt idx="6">
                  <c:v>0.8145194</c:v>
                </c:pt>
                <c:pt idx="7">
                  <c:v>0.77570700000000004</c:v>
                </c:pt>
                <c:pt idx="8">
                  <c:v>0.69052000000000002</c:v>
                </c:pt>
                <c:pt idx="9">
                  <c:v>0.81070030000000004</c:v>
                </c:pt>
                <c:pt idx="10">
                  <c:v>0.81377969999999999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6.3925599999999999E-2</c:v>
                </c:pt>
                <c:pt idx="1">
                  <c:v>0.10079349999999999</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6.5408400000000005E-2</c:v>
                </c:pt>
                <c:pt idx="1">
                  <c:v>7.69957E-2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5.8839799999999998E-2</c:v>
                </c:pt>
                <c:pt idx="1">
                  <c:v>5.3601900000000001E-2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0.86810949999999998</c:v>
                </c:pt>
                <c:pt idx="1">
                  <c:v>0.8366536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0.40896290000000002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0.31105749999999999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0.20792330000000001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8.9713765999999993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5.3529500000000001E-2</c:v>
                </c:pt>
                <c:pt idx="1">
                  <c:v>0.10964839999999999</c:v>
                </c:pt>
                <c:pt idx="2">
                  <c:v>0.1184694</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3.8349399999999999E-2</c:v>
                </c:pt>
                <c:pt idx="1">
                  <c:v>6.3948500000000005E-2</c:v>
                </c:pt>
                <c:pt idx="2">
                  <c:v>0.17341529999999999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4.66366E-2</c:v>
                </c:pt>
                <c:pt idx="1">
                  <c:v>7.0970900000000003E-2</c:v>
                </c:pt>
                <c:pt idx="2">
                  <c:v>0.23136979999999999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0.91508979999999995</c:v>
                </c:pt>
                <c:pt idx="1">
                  <c:v>0.85267970000000004</c:v>
                </c:pt>
                <c:pt idx="2">
                  <c:v>0.45400049999999997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9.4088099999999994E-2</c:v>
                </c:pt>
                <c:pt idx="1">
                  <c:v>0.17468159999999999</c:v>
                </c:pt>
                <c:pt idx="2">
                  <c:v>0.1193438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0.1339011</c:v>
                </c:pt>
                <c:pt idx="1">
                  <c:v>8.2921800000000004E-2</c:v>
                </c:pt>
                <c:pt idx="2">
                  <c:v>8.7586999999999998E-2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0.1024369</c:v>
                </c:pt>
                <c:pt idx="1">
                  <c:v>7.1170499999999998E-2</c:v>
                </c:pt>
                <c:pt idx="2">
                  <c:v>0.1035645</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0.32720110000000002</c:v>
                </c:pt>
                <c:pt idx="1">
                  <c:v>0.83676260000000002</c:v>
                </c:pt>
                <c:pt idx="2">
                  <c:v>0.66822300000000001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0.16391849999999999</c:v>
                </c:pt>
                <c:pt idx="1">
                  <c:v>8.9317800000000003E-2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8.7096900000000005E-2</c:v>
                </c:pt>
                <c:pt idx="1">
                  <c:v>5.7239499999999999E-2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7.6500700000000005E-2</c:v>
                </c:pt>
                <c:pt idx="1">
                  <c:v>0.15694379999999999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0.46944760000000002</c:v>
                </c:pt>
                <c:pt idx="1">
                  <c:v>0.21557190000000001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8.3205699999999994E-2</c:v>
                </c:pt>
                <c:pt idx="1">
                  <c:v>0.1434317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9.3102699999999997E-2</c:v>
                </c:pt>
                <c:pt idx="1">
                  <c:v>0.1269904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8.3155800000000002E-2</c:v>
                </c:pt>
                <c:pt idx="1">
                  <c:v>0.14717179999999999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0.6585898</c:v>
                </c:pt>
                <c:pt idx="1">
                  <c:v>0.52768700000000002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0.81920199999999999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0.78833109999999995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0.76121369999999999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0.76413960000000003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0.86442790000000003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0.84938939999999996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0.84544249999999999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0.82487920000000003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0.92045449999999995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0.92286120000000005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0.92424240000000002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8.9140999999999998E-2</c:v>
                </c:pt>
                <c:pt idx="1">
                  <c:v>0.22802520000000001</c:v>
                </c:pt>
                <c:pt idx="2">
                  <c:v>0.23199159999999999</c:v>
                </c:pt>
                <c:pt idx="3">
                  <c:v>0.29393580000000002</c:v>
                </c:pt>
                <c:pt idx="4">
                  <c:v>5.2742600000000001E-2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5.2930499999999998E-2</c:v>
                </c:pt>
                <c:pt idx="1">
                  <c:v>5.5097800000000002E-2</c:v>
                </c:pt>
                <c:pt idx="2">
                  <c:v>5.4360400000000003E-2</c:v>
                </c:pt>
                <c:pt idx="3">
                  <c:v>4.4267800000000003E-2</c:v>
                </c:pt>
                <c:pt idx="4">
                  <c:v>4.8206300000000001E-2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8.7570700000000001E-2</c:v>
                </c:pt>
                <c:pt idx="1">
                  <c:v>8.5452600000000004E-2</c:v>
                </c:pt>
                <c:pt idx="2">
                  <c:v>6.6065100000000002E-2</c:v>
                </c:pt>
                <c:pt idx="3">
                  <c:v>5.1789000000000002E-2</c:v>
                </c:pt>
                <c:pt idx="4">
                  <c:v>5.1704600000000003E-2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0.82663089999999995</c:v>
                </c:pt>
                <c:pt idx="1">
                  <c:v>0.76166049999999996</c:v>
                </c:pt>
                <c:pt idx="2">
                  <c:v>0.77322740000000001</c:v>
                </c:pt>
                <c:pt idx="3">
                  <c:v>0.86754169999999997</c:v>
                </c:pt>
                <c:pt idx="4">
                  <c:v>0.87127739999999998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0.66824640000000002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0.67361110000000002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0.63321799999999995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0.68042809999999998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0.78118160000000003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0.75291379999999997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0.79006770000000004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0.77607029999999999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0.78091869999999997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0.77267509999999995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0.76834380000000002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0.75192099999999995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0.739645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0.75144509999999998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0.75763959999999997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0.70649649999999997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0.748139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0.81242239999999999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0.82154879999999997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0.95415119999999998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0.94857919999999996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0.95019659999999995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0.95476190000000005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0.80970149999999996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0.80597010000000002</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0.7960526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0.80455639999999995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0.95892169999999999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0.95815899999999998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0.95934960000000002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0.97420150000000005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0.82486630000000005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0.85158500000000004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0.85513360000000005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0.8558559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0.92575929999999995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0.9301471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0.92080379999999995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0.93174429999999997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6.3332100000000002E-2</c:v>
                </c:pt>
                <c:pt idx="1">
                  <c:v>0.1569836</c:v>
                </c:pt>
                <c:pt idx="2">
                  <c:v>0.22751579999999999</c:v>
                </c:pt>
                <c:pt idx="3">
                  <c:v>0.1383933</c:v>
                </c:pt>
                <c:pt idx="4">
                  <c:v>2.7001299999999999E-2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3.6502600000000003E-2</c:v>
                </c:pt>
                <c:pt idx="1">
                  <c:v>5.06635E-2</c:v>
                </c:pt>
                <c:pt idx="2">
                  <c:v>5.6781100000000001E-2</c:v>
                </c:pt>
                <c:pt idx="3">
                  <c:v>6.0120600000000003E-2</c:v>
                </c:pt>
                <c:pt idx="4">
                  <c:v>3.0622699999999999E-2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5.5928199999999997E-2</c:v>
                </c:pt>
                <c:pt idx="1">
                  <c:v>0.14047009999999999</c:v>
                </c:pt>
                <c:pt idx="2">
                  <c:v>0.12420340000000001</c:v>
                </c:pt>
                <c:pt idx="3">
                  <c:v>6.7684800000000003E-2</c:v>
                </c:pt>
                <c:pt idx="4">
                  <c:v>3.8888899999999997E-2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0.92420789999999997</c:v>
                </c:pt>
                <c:pt idx="1">
                  <c:v>0.82694699999999999</c:v>
                </c:pt>
                <c:pt idx="2">
                  <c:v>0.76431760000000004</c:v>
                </c:pt>
                <c:pt idx="3">
                  <c:v>0.80663490000000004</c:v>
                </c:pt>
                <c:pt idx="4">
                  <c:v>0.95488550000000005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0.85696669999999997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0.84768209999999999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0.87612900000000005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0.86486490000000005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0.83646410000000004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0.84360190000000002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0.84722220000000004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0.86225030000000003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0.74939169999999999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0.72222220000000004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0.73429319999999998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0.75789470000000003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0.57007129999999995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0.5462555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0.74224020000000002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0.82260370000000005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0.83534140000000001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0.87270499999999995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0.81646269999999999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0.81376040000000005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0.81242669999999995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0.82820780000000005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0.81585079999999999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0.83524900000000002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0.84482760000000001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0.84035479999999996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0.63200000000000001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0.60227269999999999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0.64902510000000002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0.70796460000000005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0.77016569999999995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0.76631079999999996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0.80023230000000001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0.8138801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0.91858890000000004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0.91842480000000004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0.94243639999999995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0.94350959999999995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2.9656399999999999E-2</c:v>
                </c:pt>
                <c:pt idx="1">
                  <c:v>0.1472154</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7.6392000000000002E-2</c:v>
                </c:pt>
                <c:pt idx="1">
                  <c:v>7.2798000000000002E-2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0.132358</c:v>
                </c:pt>
                <c:pt idx="1">
                  <c:v>0.159582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0.80281659999999999</c:v>
                </c:pt>
                <c:pt idx="1">
                  <c:v>0.69870600000000005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0.98644989999999999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0.98571430000000004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0.99159660000000005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0.99232739999999997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0.93555089999999996</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0.95381059999999995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0.92592589999999997</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0.95306120000000005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0.6024465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0.66480450000000002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0.63775510000000002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0.74226800000000004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0.73887239999999998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0.71774190000000004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0.75249999999999995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0.71722370000000002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0.66472299999999995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0.71750000000000003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0.64583330000000005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0.72758619999999996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0.66876970000000002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0.67941180000000001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0.78787879999999999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0.81556200000000001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0.75733329999999999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0.79310340000000001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0.89114389999999999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0.88744590000000001</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0.89080459999999995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0.80922689999999997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0.8205479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0.83857729999999997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0.84047620000000001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0.86989799999999995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0.85337240000000003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0.81693990000000005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0.86432160000000002</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0.1098165</c:v>
                </c:pt>
                <c:pt idx="1">
                  <c:v>0.14597499999999999</c:v>
                </c:pt>
                <c:pt idx="2">
                  <c:v>0.10771650000000001</c:v>
                </c:pt>
                <c:pt idx="3">
                  <c:v>0.16434209999999999</c:v>
                </c:pt>
                <c:pt idx="4">
                  <c:v>0.20288200000000001</c:v>
                </c:pt>
                <c:pt idx="5">
                  <c:v>0.1198476</c:v>
                </c:pt>
                <c:pt idx="6">
                  <c:v>5.6951799999999997E-2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9.6671400000000005E-2</c:v>
                </c:pt>
                <c:pt idx="1">
                  <c:v>0.1054494</c:v>
                </c:pt>
                <c:pt idx="2">
                  <c:v>9.1240600000000005E-2</c:v>
                </c:pt>
                <c:pt idx="3">
                  <c:v>8.6068400000000003E-2</c:v>
                </c:pt>
                <c:pt idx="4">
                  <c:v>0.1006792</c:v>
                </c:pt>
                <c:pt idx="5">
                  <c:v>7.6431499999999999E-2</c:v>
                </c:pt>
                <c:pt idx="6">
                  <c:v>6.3366500000000006E-2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0.12932650000000001</c:v>
                </c:pt>
                <c:pt idx="1">
                  <c:v>0.1432871</c:v>
                </c:pt>
                <c:pt idx="2">
                  <c:v>0.20555380000000001</c:v>
                </c:pt>
                <c:pt idx="3">
                  <c:v>0.18921679999999999</c:v>
                </c:pt>
                <c:pt idx="4">
                  <c:v>0.17105339999999999</c:v>
                </c:pt>
                <c:pt idx="5">
                  <c:v>0.1187122</c:v>
                </c:pt>
                <c:pt idx="6">
                  <c:v>7.7654399999999998E-2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0.79176550000000001</c:v>
                </c:pt>
                <c:pt idx="1">
                  <c:v>0.67730539999999995</c:v>
                </c:pt>
                <c:pt idx="2">
                  <c:v>0.72262090000000001</c:v>
                </c:pt>
                <c:pt idx="3">
                  <c:v>0.75113980000000002</c:v>
                </c:pt>
                <c:pt idx="4">
                  <c:v>0.63523309999999999</c:v>
                </c:pt>
                <c:pt idx="5">
                  <c:v>0.85528139999999997</c:v>
                </c:pt>
                <c:pt idx="6">
                  <c:v>0.88927219999999996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0.87153650000000005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0.88081399999999999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0.8783069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0.88916260000000003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0.82571430000000001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0.84246580000000004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0.84226190000000001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0.85632180000000002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0.82826089999999997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0.85048539999999995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0.83464570000000005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0.90647480000000002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0.88622749999999995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0.87861270000000002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0.83216780000000001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0.85507250000000001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0.7815126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0.74809159999999997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0.85616440000000005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0.90839689999999995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0.84978540000000002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0.83214290000000002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0.8685446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0.90056820000000004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0.85561500000000001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0.85463659999999997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0.81151240000000002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0.80582520000000002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0.78345500000000001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0.82112070000000004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0.82142859999999995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0.82285710000000001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0.74782610000000005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0.1099299</c:v>
                </c:pt>
                <c:pt idx="1">
                  <c:v>7.9154100000000005E-2</c:v>
                </c:pt>
                <c:pt idx="2">
                  <c:v>0.1770564</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4.1171300000000001E-2</c:v>
                </c:pt>
                <c:pt idx="1">
                  <c:v>7.81163E-2</c:v>
                </c:pt>
                <c:pt idx="2">
                  <c:v>0.11453480000000001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5.6383500000000003E-2</c:v>
                </c:pt>
                <c:pt idx="1">
                  <c:v>0.1279682</c:v>
                </c:pt>
                <c:pt idx="2">
                  <c:v>0.15826109999999999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0.94694540000000005</c:v>
                </c:pt>
                <c:pt idx="1">
                  <c:v>0.80957860000000004</c:v>
                </c:pt>
                <c:pt idx="2">
                  <c:v>0.7188059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0.77876109999999998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0.77818180000000003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0.82305629999999996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0.8165829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0.56954610000000006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0.55627009999999999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0.56456459999999997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0.55801100000000003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0.63204009999999999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0.61382110000000001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0.61117719999999998</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0.86686839999999998</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0.86084139999999998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0.87800959999999995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0.89459080000000002</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0.72078719999999996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0.72509959999999996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0.71578949999999997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0.7256532</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0.76162790000000002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0.77232699999999999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0.75187029999999999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0.75505619999999996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0.2987805</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0.24675320000000001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0.25954199999999999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0.31937169999999998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0.20785219999999999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0.18486349999999999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0.20146520000000001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0.21232119999999999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0.4912281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0.48093219999999998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0.46666669999999999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0.46557969999999999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0.10428510000000001</c:v>
                </c:pt>
                <c:pt idx="1">
                  <c:v>7.31237E-2</c:v>
                </c:pt>
                <c:pt idx="2">
                  <c:v>7.4961399999999997E-2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8.1488400000000002E-2</c:v>
                </c:pt>
                <c:pt idx="1">
                  <c:v>4.2548000000000002E-2</c:v>
                </c:pt>
                <c:pt idx="2">
                  <c:v>2.0682099999999998E-2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0.12563179999999999</c:v>
                </c:pt>
                <c:pt idx="1">
                  <c:v>4.0239299999999999E-2</c:v>
                </c:pt>
                <c:pt idx="2">
                  <c:v>6.646E-4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0.75918430000000003</c:v>
                </c:pt>
                <c:pt idx="1">
                  <c:v>0.95201740000000001</c:v>
                </c:pt>
                <c:pt idx="2">
                  <c:v>0.99101830000000002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0.53921569999999996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0.52398520000000004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0.53020129999999999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0.5972461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0.59963100000000003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0.64869569999999999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0.65801529999999997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0.37354090000000001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0.42553190000000002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0.42359770000000002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0.45546219999999998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0.87569370000000002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0.87793429999999995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0.84957629999999995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0.91935480000000003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0.91635460000000002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0.90752160000000004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0.91400219999999999</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0.65526680000000004</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0.65687790000000001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0.67620480000000005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0.67978289999999997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0.79425840000000003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0.77468349999999997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0.79473680000000002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0.83920700000000004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8.9247434000000005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8.8968059000000004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8.9584816000000007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8.9751081999999993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0.15919059999999999</c:v>
                </c:pt>
                <c:pt idx="1">
                  <c:v>5.7613600000000001E-2</c:v>
                </c:pt>
                <c:pt idx="2">
                  <c:v>0.120283</c:v>
                </c:pt>
                <c:pt idx="3">
                  <c:v>0.1338714</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5.7943500000000002E-2</c:v>
                </c:pt>
                <c:pt idx="1">
                  <c:v>5.8883100000000001E-2</c:v>
                </c:pt>
                <c:pt idx="2">
                  <c:v>5.2730600000000002E-2</c:v>
                </c:pt>
                <c:pt idx="3">
                  <c:v>9.6421300000000001E-2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7.4879399999999999E-2</c:v>
                </c:pt>
                <c:pt idx="1">
                  <c:v>7.41343E-2</c:v>
                </c:pt>
                <c:pt idx="2">
                  <c:v>4.9714800000000003E-2</c:v>
                </c:pt>
                <c:pt idx="3">
                  <c:v>0.1923001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0.84015830000000002</c:v>
                </c:pt>
                <c:pt idx="1">
                  <c:v>0.82751019999999997</c:v>
                </c:pt>
                <c:pt idx="2">
                  <c:v>0.87084890000000004</c:v>
                </c:pt>
                <c:pt idx="3">
                  <c:v>0.54733180000000003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0.21568889999999999</c:v>
                </c:pt>
                <c:pt idx="1">
                  <c:v>0.14719280000000001</c:v>
                </c:pt>
                <c:pt idx="2">
                  <c:v>0.12797829999999999</c:v>
                </c:pt>
                <c:pt idx="3">
                  <c:v>6.9404900000000005E-2</c:v>
                </c:pt>
                <c:pt idx="4">
                  <c:v>7.6645500000000005E-2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6.1845299999999999E-2</c:v>
                </c:pt>
                <c:pt idx="1">
                  <c:v>8.5612300000000002E-2</c:v>
                </c:pt>
                <c:pt idx="2">
                  <c:v>5.1487100000000001E-2</c:v>
                </c:pt>
                <c:pt idx="3">
                  <c:v>9.1967699999999999E-2</c:v>
                </c:pt>
                <c:pt idx="4">
                  <c:v>9.9127400000000004E-2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0.11116470000000001</c:v>
                </c:pt>
                <c:pt idx="1">
                  <c:v>8.53709E-2</c:v>
                </c:pt>
                <c:pt idx="2">
                  <c:v>6.0723899999999997E-2</c:v>
                </c:pt>
                <c:pt idx="3">
                  <c:v>0.13027459999999999</c:v>
                </c:pt>
                <c:pt idx="4">
                  <c:v>0.1205806</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0.75379059999999998</c:v>
                </c:pt>
                <c:pt idx="1">
                  <c:v>0.72514259999999997</c:v>
                </c:pt>
                <c:pt idx="2">
                  <c:v>0.89540149999999996</c:v>
                </c:pt>
                <c:pt idx="3">
                  <c:v>0.60874989999999995</c:v>
                </c:pt>
                <c:pt idx="4">
                  <c:v>0.55249740000000003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University Hospitals Plymouth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92563700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892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742304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812997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042361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214939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034852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051268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9958742"/>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455804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026806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711641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558556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650805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316110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710448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69187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692863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35058511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36650953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12325900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81495765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71339810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90252658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19414527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72352495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36687569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87149091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78450395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2766004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92398822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25000189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22110932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3006091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24096903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54479966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587830155"/>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63870065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918266347"/>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90176341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11935789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86488231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87074819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3955289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50171361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893218920"/>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51471870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97107843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4667368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58189349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67362268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20474210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32060466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9448820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58983303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18872751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14551223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24094858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09854377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514877052"/>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58%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13781634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28727746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03770717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66576923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75502" y="622300"/>
            <a:ext cx="320312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University Hospitals Plymouth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0153649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3480869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55661671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28801790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48866686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54437796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97130043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3166401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56083637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78075382"/>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62584119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13342901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64055594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0550538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6477739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82377557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44528909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84011352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0854069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16493018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78032686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95925327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5530209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53165881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01710545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63300398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3385884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90937842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3233520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509173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30250999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01443073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0259350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88451810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3801652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06639094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77669225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74217304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414454580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72013147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00518615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83603847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88419493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25401178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8220958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53846446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63204949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16223446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51453177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763676037"/>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15330494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55717693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7199462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801537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230288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877773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286867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49175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369399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833013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72330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22641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07116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450952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298994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843088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879127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720242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564140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55516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05089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564242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404476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256647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575521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565144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642944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247744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111873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963851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58244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302782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26419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39093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652405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118880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552439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202184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03771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338959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448878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478402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72473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57807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795309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766770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803275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114335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60145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323308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171899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742248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38833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975989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052106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989835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860651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390359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421323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185146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9130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66093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52211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325239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921102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367694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502952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359107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251891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935840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458732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51980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98961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418942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309596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138962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396606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054300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98445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534675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59047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95091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018431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689486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174783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598965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749690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054968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3384061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791730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238340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5376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976771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940278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530135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111823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150628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8585454"/>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504650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724620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79933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18097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887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542266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472101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360714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209646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350675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601380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028513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73294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697804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153031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767232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12405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85702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4532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82539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652302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170405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74836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278099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84868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398629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344722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525731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965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1,631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79100812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69812701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9377229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75502" y="622300"/>
            <a:ext cx="3203121" cy="276999"/>
          </a:xfrm>
          <a:prstGeom prst="rect">
            <a:avLst/>
          </a:prstGeom>
          <a:noFill/>
        </p:spPr>
        <p:txBody>
          <a:bodyPr wrap="none" rtlCol="0">
            <a:spAutoFit/>
          </a:bodyPr>
          <a:lstStyle/>
          <a:p>
            <a:pPr algn="r"/>
            <a:r>
              <a:rPr lang="en-GB" sz="1200" b="1">
                <a:solidFill>
                  <a:srgbClr val="336E9F"/>
                </a:solidFill>
                <a:latin typeface="Arial"/>
                <a:cs typeface="Arial"/>
              </a:rPr>
              <a:t>University Hospitals Plymouth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22820</Words>
  <Application>Microsoft Office PowerPoint</Application>
  <PresentationFormat>Custom</PresentationFormat>
  <Paragraphs>5934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