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8.8215699999999994E-2</c:v>
                </c:pt>
                <c:pt idx="1">
                  <c:v>5.6591299999999997E-2</c:v>
                </c:pt>
                <c:pt idx="2">
                  <c:v>5.7084900000000001E-2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6.9111400000000003E-2</c:v>
                </c:pt>
                <c:pt idx="1">
                  <c:v>0.10099320000000001</c:v>
                </c:pt>
                <c:pt idx="2">
                  <c:v>4.4306100000000001E-2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5.0814400000000003E-2</c:v>
                </c:pt>
                <c:pt idx="1">
                  <c:v>0.1032544</c:v>
                </c:pt>
                <c:pt idx="2">
                  <c:v>2.06912E-2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0.92060330000000001</c:v>
                </c:pt>
                <c:pt idx="1">
                  <c:v>0.88909850000000001</c:v>
                </c:pt>
                <c:pt idx="2">
                  <c:v>0.97134299999999996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5.98811E-2</c:v>
                </c:pt>
                <c:pt idx="1">
                  <c:v>6.8257499999999999E-2</c:v>
                </c:pt>
                <c:pt idx="2">
                  <c:v>4.0377799999999998E-2</c:v>
                </c:pt>
                <c:pt idx="3">
                  <c:v>0.1640095</c:v>
                </c:pt>
                <c:pt idx="4">
                  <c:v>8.2075300000000004E-2</c:v>
                </c:pt>
                <c:pt idx="5">
                  <c:v>0.1601737</c:v>
                </c:pt>
                <c:pt idx="6">
                  <c:v>7.2940500000000005E-2</c:v>
                </c:pt>
                <c:pt idx="7">
                  <c:v>7.0582000000000006E-2</c:v>
                </c:pt>
                <c:pt idx="8">
                  <c:v>0.1116933</c:v>
                </c:pt>
                <c:pt idx="9">
                  <c:v>5.59003E-2</c:v>
                </c:pt>
                <c:pt idx="10">
                  <c:v>0.1265117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6.6175100000000001E-2</c:v>
                </c:pt>
                <c:pt idx="1">
                  <c:v>0.1127542</c:v>
                </c:pt>
                <c:pt idx="2">
                  <c:v>0.1072531</c:v>
                </c:pt>
                <c:pt idx="3">
                  <c:v>0.21602089999999999</c:v>
                </c:pt>
                <c:pt idx="4">
                  <c:v>0.2398942</c:v>
                </c:pt>
                <c:pt idx="5">
                  <c:v>7.5816700000000001E-2</c:v>
                </c:pt>
                <c:pt idx="6">
                  <c:v>0.1235475</c:v>
                </c:pt>
                <c:pt idx="7">
                  <c:v>0.12164170000000001</c:v>
                </c:pt>
                <c:pt idx="8">
                  <c:v>0.23238210000000001</c:v>
                </c:pt>
                <c:pt idx="9">
                  <c:v>0.25751160000000001</c:v>
                </c:pt>
                <c:pt idx="10">
                  <c:v>0.147872</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6.5205299999999994E-2</c:v>
                </c:pt>
                <c:pt idx="1">
                  <c:v>4.9287900000000003E-2</c:v>
                </c:pt>
                <c:pt idx="2">
                  <c:v>3.5878100000000003E-2</c:v>
                </c:pt>
                <c:pt idx="3">
                  <c:v>4.28054E-2</c:v>
                </c:pt>
                <c:pt idx="4">
                  <c:v>4.0685399999999997E-2</c:v>
                </c:pt>
                <c:pt idx="5">
                  <c:v>9.3947500000000003E-2</c:v>
                </c:pt>
                <c:pt idx="6">
                  <c:v>5.3356300000000002E-2</c:v>
                </c:pt>
                <c:pt idx="7">
                  <c:v>9.2767100000000005E-2</c:v>
                </c:pt>
                <c:pt idx="8">
                  <c:v>6.8664299999999998E-2</c:v>
                </c:pt>
                <c:pt idx="9">
                  <c:v>6.3608300000000007E-2</c:v>
                </c:pt>
                <c:pt idx="10">
                  <c:v>8.1325400000000006E-2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0.90548229999999996</c:v>
                </c:pt>
                <c:pt idx="1">
                  <c:v>0.8912698</c:v>
                </c:pt>
                <c:pt idx="2">
                  <c:v>0.88882559999999999</c:v>
                </c:pt>
                <c:pt idx="3">
                  <c:v>0.84302529999999998</c:v>
                </c:pt>
                <c:pt idx="4">
                  <c:v>0.91172180000000003</c:v>
                </c:pt>
                <c:pt idx="5">
                  <c:v>0.88718109999999994</c:v>
                </c:pt>
                <c:pt idx="6">
                  <c:v>0.88500809999999996</c:v>
                </c:pt>
                <c:pt idx="7">
                  <c:v>0.89547960000000004</c:v>
                </c:pt>
                <c:pt idx="8">
                  <c:v>0.78442809999999996</c:v>
                </c:pt>
                <c:pt idx="9">
                  <c:v>0.85968480000000003</c:v>
                </c:pt>
                <c:pt idx="10">
                  <c:v>0.86271540000000002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4.4558899999999999E-2</c:v>
                </c:pt>
                <c:pt idx="1">
                  <c:v>8.8167499999999996E-2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0.10414180000000001</c:v>
                </c:pt>
                <c:pt idx="1">
                  <c:v>0.10224759999999999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3.9473099999999997E-2</c:v>
                </c:pt>
                <c:pt idx="1">
                  <c:v>4.0975900000000003E-2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0.8553328</c:v>
                </c:pt>
                <c:pt idx="1">
                  <c:v>0.8410048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0.37321019999999999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0.38256279999999998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0.17217070000000001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9.0656844999999997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4.25192E-2</c:v>
                </c:pt>
                <c:pt idx="1">
                  <c:v>0.1005244</c:v>
                </c:pt>
                <c:pt idx="2">
                  <c:v>0.10292030000000001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6.0370100000000003E-2</c:v>
                </c:pt>
                <c:pt idx="1">
                  <c:v>8.2196699999999998E-2</c:v>
                </c:pt>
                <c:pt idx="2">
                  <c:v>0.20451349999999999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3.5626199999999997E-2</c:v>
                </c:pt>
                <c:pt idx="1">
                  <c:v>6.1846900000000003E-2</c:v>
                </c:pt>
                <c:pt idx="2">
                  <c:v>0.2158207</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0.94304770000000004</c:v>
                </c:pt>
                <c:pt idx="1">
                  <c:v>0.91374599999999995</c:v>
                </c:pt>
                <c:pt idx="2">
                  <c:v>0.45428540000000001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5.8859099999999998E-2</c:v>
                </c:pt>
                <c:pt idx="1">
                  <c:v>0.16170019999999999</c:v>
                </c:pt>
                <c:pt idx="2">
                  <c:v>0.10397339999999999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0.20435909999999999</c:v>
                </c:pt>
                <c:pt idx="1">
                  <c:v>0.1088845</c:v>
                </c:pt>
                <c:pt idx="2">
                  <c:v>0.11832769999999999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6.7207900000000001E-2</c:v>
                </c:pt>
                <c:pt idx="1">
                  <c:v>5.8189100000000001E-2</c:v>
                </c:pt>
                <c:pt idx="2">
                  <c:v>8.8194099999999997E-2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0.36891469999999998</c:v>
                </c:pt>
                <c:pt idx="1">
                  <c:v>0.84418230000000005</c:v>
                </c:pt>
                <c:pt idx="2">
                  <c:v>0.66452900000000004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0.13605239999999999</c:v>
                </c:pt>
                <c:pt idx="1">
                  <c:v>7.3483300000000001E-2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0.14282900000000001</c:v>
                </c:pt>
                <c:pt idx="1">
                  <c:v>8.8908399999999999E-2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4.8634700000000003E-2</c:v>
                </c:pt>
                <c:pt idx="1">
                  <c:v>0.14110929999999999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0.44698769999999999</c:v>
                </c:pt>
                <c:pt idx="1">
                  <c:v>0.16594739999999999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6.2218099999999998E-2</c:v>
                </c:pt>
                <c:pt idx="1">
                  <c:v>0.1183105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0.1350778</c:v>
                </c:pt>
                <c:pt idx="1">
                  <c:v>0.17723269999999999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6.2168300000000003E-2</c:v>
                </c:pt>
                <c:pt idx="1">
                  <c:v>0.1220506</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0.69907969999999997</c:v>
                </c:pt>
                <c:pt idx="1">
                  <c:v>0.61409780000000003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0.8583691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0.79166669999999995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0.78393349999999995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0.78796560000000004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0.83189659999999999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0.87889269999999997</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0.86629529999999999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0.85386819999999997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0.93119269999999998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0.96309959999999994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0.93567250000000002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0.9431138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7.46473E-2</c:v>
                </c:pt>
                <c:pt idx="1">
                  <c:v>0.21232210000000001</c:v>
                </c:pt>
                <c:pt idx="2">
                  <c:v>0.21695059999999999</c:v>
                </c:pt>
                <c:pt idx="3">
                  <c:v>0.28114630000000002</c:v>
                </c:pt>
                <c:pt idx="4">
                  <c:v>3.8879999999999998E-2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8.1917900000000002E-2</c:v>
                </c:pt>
                <c:pt idx="1">
                  <c:v>8.65041E-2</c:v>
                </c:pt>
                <c:pt idx="2">
                  <c:v>8.4442199999999995E-2</c:v>
                </c:pt>
                <c:pt idx="3">
                  <c:v>6.9846800000000001E-2</c:v>
                </c:pt>
                <c:pt idx="4">
                  <c:v>7.5931399999999996E-2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7.3077000000000003E-2</c:v>
                </c:pt>
                <c:pt idx="1">
                  <c:v>6.9749400000000003E-2</c:v>
                </c:pt>
                <c:pt idx="2">
                  <c:v>5.1024199999999999E-2</c:v>
                </c:pt>
                <c:pt idx="3">
                  <c:v>3.8999499999999999E-2</c:v>
                </c:pt>
                <c:pt idx="4">
                  <c:v>3.7842099999999997E-2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0.84700850000000005</c:v>
                </c:pt>
                <c:pt idx="1">
                  <c:v>0.7884968</c:v>
                </c:pt>
                <c:pt idx="2">
                  <c:v>0.81722300000000003</c:v>
                </c:pt>
                <c:pt idx="3">
                  <c:v>0.8720639</c:v>
                </c:pt>
                <c:pt idx="4">
                  <c:v>0.86908870000000005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0.64197530000000003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0.72169810000000001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0.74087590000000003</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0.70769230000000005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0.80487799999999998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0.8518519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0.85046730000000004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0.82412059999999998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0.82283459999999997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0.8237179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0.83460559999999995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0.83937819999999996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0.77952759999999999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0.79166669999999995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0.77519380000000004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0.80519479999999999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0.71308020000000005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0.81506849999999997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0.83422459999999998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0.84637680000000004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0.95762709999999995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0.97241379999999999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0.96685080000000001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0.97435899999999998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0.80168779999999995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0.83448279999999997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0.85359119999999999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0.83667619999999998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0.97321429999999998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0.97080290000000002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0.97313430000000001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0.97196260000000001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0.87677729999999998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0.88932809999999995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0.85758509999999999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0.89700999999999997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0.95967740000000001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0.93421050000000005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0.94133330000000004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0.92183289999999996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5.3478499999999998E-2</c:v>
                </c:pt>
                <c:pt idx="1">
                  <c:v>0.14329720000000001</c:v>
                </c:pt>
                <c:pt idx="2">
                  <c:v>0.21209749999999999</c:v>
                </c:pt>
                <c:pt idx="3">
                  <c:v>0.12412430000000001</c:v>
                </c:pt>
                <c:pt idx="4">
                  <c:v>1.8626199999999999E-2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5.6210000000000003E-2</c:v>
                </c:pt>
                <c:pt idx="1">
                  <c:v>7.8036499999999995E-2</c:v>
                </c:pt>
                <c:pt idx="2">
                  <c:v>8.7617700000000007E-2</c:v>
                </c:pt>
                <c:pt idx="3">
                  <c:v>8.8658600000000004E-2</c:v>
                </c:pt>
                <c:pt idx="4">
                  <c:v>4.73728E-2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4.6074499999999997E-2</c:v>
                </c:pt>
                <c:pt idx="1">
                  <c:v>0.1267837</c:v>
                </c:pt>
                <c:pt idx="2">
                  <c:v>0.1087851</c:v>
                </c:pt>
                <c:pt idx="3">
                  <c:v>5.3415799999999999E-2</c:v>
                </c:pt>
                <c:pt idx="4">
                  <c:v>3.0513800000000001E-2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0.9418145</c:v>
                </c:pt>
                <c:pt idx="1">
                  <c:v>0.84546080000000001</c:v>
                </c:pt>
                <c:pt idx="2">
                  <c:v>0.79696639999999996</c:v>
                </c:pt>
                <c:pt idx="3">
                  <c:v>0.81675799999999998</c:v>
                </c:pt>
                <c:pt idx="4">
                  <c:v>0.9708504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0.90170939999999999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0.88489209999999996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0.87570619999999999</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0.87755099999999997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0.87795279999999998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0.90584419999999999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0.88481679999999996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0.75965669999999996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0.74736840000000004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0.79765399999999997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0.81176470000000001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0.57070710000000002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0.55063289999999998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0.80487799999999998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0.82745100000000005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0.86503070000000004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0.88993710000000004</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0.83003950000000004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0.8252427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0.81347150000000001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0.86243389999999998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0.85407730000000004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0.87030719999999995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0.87150839999999996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0.90144930000000001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0.68421050000000005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0.65384620000000004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0.76785709999999996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0.70285710000000001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0.7734375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0.77564100000000002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0.80208330000000005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0.83244680000000004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0.94210530000000003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0.92063490000000003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0.92168669999999997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0.95597480000000001</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1.0863100000000001E-2</c:v>
                </c:pt>
                <c:pt idx="1">
                  <c:v>0.1263215</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0.1139785</c:v>
                </c:pt>
                <c:pt idx="1">
                  <c:v>0.1145857</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0.1135647</c:v>
                </c:pt>
                <c:pt idx="1">
                  <c:v>0.13868810000000001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0.77803560000000005</c:v>
                </c:pt>
                <c:pt idx="1">
                  <c:v>0.67413049999999997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0.98113209999999995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0.98648650000000004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0.97687860000000004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0.943662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0.94535519999999995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0.96788989999999997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0.95566499999999999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0.6893939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0.67901230000000001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0.62631579999999998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0.68874170000000001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0.77205880000000005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0.72514619999999996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0.68500000000000005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0.76582280000000003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0.72932330000000001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0.7245509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0.63184079999999998</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0.78481009999999995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0.71296300000000001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0.67669170000000001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0.751938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0.78832120000000006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0.80232559999999997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0.7902439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0.81595090000000003</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0.93500000000000005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0.93831169999999997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0.90996779999999999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0.80882350000000003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0.8359375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0.81008899999999995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0.84242419999999996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0.90441179999999999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0.88023949999999995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0.88118810000000003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0.85350320000000002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8.9255299999999996E-2</c:v>
                </c:pt>
                <c:pt idx="1">
                  <c:v>0.11747730000000001</c:v>
                </c:pt>
                <c:pt idx="2">
                  <c:v>8.2163399999999998E-2</c:v>
                </c:pt>
                <c:pt idx="3">
                  <c:v>0.138904</c:v>
                </c:pt>
                <c:pt idx="4">
                  <c:v>0.1754396</c:v>
                </c:pt>
                <c:pt idx="5">
                  <c:v>9.6932199999999996E-2</c:v>
                </c:pt>
                <c:pt idx="6">
                  <c:v>3.8477699999999997E-2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0.13779379999999999</c:v>
                </c:pt>
                <c:pt idx="1">
                  <c:v>0.1624448</c:v>
                </c:pt>
                <c:pt idx="2">
                  <c:v>0.1423468</c:v>
                </c:pt>
                <c:pt idx="3">
                  <c:v>0.1369446</c:v>
                </c:pt>
                <c:pt idx="4">
                  <c:v>0.15556410000000001</c:v>
                </c:pt>
                <c:pt idx="5">
                  <c:v>0.12226239999999999</c:v>
                </c:pt>
                <c:pt idx="6">
                  <c:v>0.1003149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0.1087653</c:v>
                </c:pt>
                <c:pt idx="1">
                  <c:v>0.1147894</c:v>
                </c:pt>
                <c:pt idx="2">
                  <c:v>0.18000070000000001</c:v>
                </c:pt>
                <c:pt idx="3">
                  <c:v>0.1637786</c:v>
                </c:pt>
                <c:pt idx="4">
                  <c:v>0.14361099999999999</c:v>
                </c:pt>
                <c:pt idx="5">
                  <c:v>9.5796800000000001E-2</c:v>
                </c:pt>
                <c:pt idx="6">
                  <c:v>5.9180200000000002E-2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0.81526829999999995</c:v>
                </c:pt>
                <c:pt idx="1">
                  <c:v>0.75610670000000002</c:v>
                </c:pt>
                <c:pt idx="2">
                  <c:v>0.77790159999999997</c:v>
                </c:pt>
                <c:pt idx="3">
                  <c:v>0.77461429999999998</c:v>
                </c:pt>
                <c:pt idx="4">
                  <c:v>0.69249419999999995</c:v>
                </c:pt>
                <c:pt idx="5">
                  <c:v>0.87394210000000006</c:v>
                </c:pt>
                <c:pt idx="6">
                  <c:v>0.90535049999999995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0.91176469999999998</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0.87317069999999997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0.9012346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0.86991870000000004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0.89102559999999997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0.84269660000000002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0.89036539999999997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0.89215690000000003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0.90196080000000001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0.80851059999999997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0.8301887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0.9438202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0.81081080000000005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0.88785049999999999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0.8518519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0.88965519999999998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0.88663970000000003</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0.84690549999999998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0.86595169999999999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9.9628700000000001E-2</c:v>
                </c:pt>
                <c:pt idx="1">
                  <c:v>6.7197599999999996E-2</c:v>
                </c:pt>
                <c:pt idx="2">
                  <c:v>0.15689939999999999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6.1773700000000001E-2</c:v>
                </c:pt>
                <c:pt idx="1">
                  <c:v>0.1020292</c:v>
                </c:pt>
                <c:pt idx="2">
                  <c:v>0.15484880000000001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4.60823E-2</c:v>
                </c:pt>
                <c:pt idx="1">
                  <c:v>0.1160117</c:v>
                </c:pt>
                <c:pt idx="2">
                  <c:v>0.13810410000000001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0.95374239999999999</c:v>
                </c:pt>
                <c:pt idx="1">
                  <c:v>0.82801979999999997</c:v>
                </c:pt>
                <c:pt idx="2">
                  <c:v>0.69388280000000002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0.8508772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0.89629630000000005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0.88435370000000002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0.54857140000000004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0.57205240000000002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0.59322030000000003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0.61172159999999998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0.68867920000000005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0.64468859999999995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0.66568910000000003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0.63302749999999997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0.89175260000000001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0.88288290000000003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0.91696750000000005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0.7719298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0.73431729999999995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0.78134110000000001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0.77616280000000004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0.7330508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0.81052630000000003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0.7961433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0.80341879999999999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0.3859649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0.3608247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0.4186047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0.37804880000000002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0.13765179999999999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0.2145215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0.2398922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0.1638889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0.5234375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0.4972067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0.46733669999999999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0.45876289999999997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9.0281799999999995E-2</c:v>
                </c:pt>
                <c:pt idx="1">
                  <c:v>6.13456E-2</c:v>
                </c:pt>
                <c:pt idx="2">
                  <c:v>6.9236900000000004E-2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0.109495</c:v>
                </c:pt>
                <c:pt idx="1">
                  <c:v>6.6104200000000002E-2</c:v>
                </c:pt>
                <c:pt idx="2">
                  <c:v>2.70713E-2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0.11162850000000001</c:v>
                </c:pt>
                <c:pt idx="1">
                  <c:v>2.8461199999999999E-2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0.80393809999999999</c:v>
                </c:pt>
                <c:pt idx="1">
                  <c:v>0.95464499999999997</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0.60396039999999995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0.6033058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0.52980130000000003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0.6176471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0.62666670000000002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0.65968590000000005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0.71538460000000004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0.70168070000000005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0.32835819999999999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0.34177220000000003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0.3777778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0.43333329999999998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0.92885379999999995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0.88709680000000002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0.91863519999999999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0.91489359999999997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0.94262299999999999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0.90759080000000003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0.92682929999999997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0.94535519999999995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0.62325580000000003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0.66792450000000003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0.6708075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0.68354429999999999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0.82692310000000002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0.8342541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0.8475336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0.85470089999999999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9.0971659999999996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9.0528052999999993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9.0906666999999999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9.0964186999999992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0.14560680000000001</c:v>
                </c:pt>
                <c:pt idx="1">
                  <c:v>4.4322800000000002E-2</c:v>
                </c:pt>
                <c:pt idx="2">
                  <c:v>0.1061276</c:v>
                </c:pt>
                <c:pt idx="3">
                  <c:v>0.1033579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8.5111099999999995E-2</c:v>
                </c:pt>
                <c:pt idx="1">
                  <c:v>8.5464700000000005E-2</c:v>
                </c:pt>
                <c:pt idx="2">
                  <c:v>8.1041500000000002E-2</c:v>
                </c:pt>
                <c:pt idx="3">
                  <c:v>0.15744820000000001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6.1295599999999999E-2</c:v>
                </c:pt>
                <c:pt idx="1">
                  <c:v>6.0843500000000002E-2</c:v>
                </c:pt>
                <c:pt idx="2">
                  <c:v>3.5559399999999998E-2</c:v>
                </c:pt>
                <c:pt idx="3">
                  <c:v>0.16178670000000001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0.8882835</c:v>
                </c:pt>
                <c:pt idx="1">
                  <c:v>0.85163040000000001</c:v>
                </c:pt>
                <c:pt idx="2">
                  <c:v>0.88233110000000003</c:v>
                </c:pt>
                <c:pt idx="3">
                  <c:v>0.55224260000000003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0.19959840000000001</c:v>
                </c:pt>
                <c:pt idx="1">
                  <c:v>0.13346710000000001</c:v>
                </c:pt>
                <c:pt idx="2">
                  <c:v>0.1140972</c:v>
                </c:pt>
                <c:pt idx="3">
                  <c:v>5.3551500000000002E-2</c:v>
                </c:pt>
                <c:pt idx="4">
                  <c:v>5.8236000000000003E-2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9.4026399999999996E-2</c:v>
                </c:pt>
                <c:pt idx="1">
                  <c:v>0.1130637</c:v>
                </c:pt>
                <c:pt idx="2">
                  <c:v>7.9249299999999995E-2</c:v>
                </c:pt>
                <c:pt idx="3">
                  <c:v>0.12367450000000001</c:v>
                </c:pt>
                <c:pt idx="4">
                  <c:v>0.1359464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9.5074199999999998E-2</c:v>
                </c:pt>
                <c:pt idx="1">
                  <c:v>7.1645200000000006E-2</c:v>
                </c:pt>
                <c:pt idx="2">
                  <c:v>4.6842799999999997E-2</c:v>
                </c:pt>
                <c:pt idx="3">
                  <c:v>0.1144212</c:v>
                </c:pt>
                <c:pt idx="4">
                  <c:v>0.1021711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0.79679650000000002</c:v>
                </c:pt>
                <c:pt idx="1">
                  <c:v>0.76614919999999997</c:v>
                </c:pt>
                <c:pt idx="2">
                  <c:v>0.91070249999999997</c:v>
                </c:pt>
                <c:pt idx="3">
                  <c:v>0.62779980000000002</c:v>
                </c:pt>
                <c:pt idx="4">
                  <c:v>0.60568379999999999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Dorset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97220765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181925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499418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935254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884993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800719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3567885"/>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8675859"/>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907921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276692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744203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541258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638484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533371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283268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165408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59578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7423075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3743791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78387205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20200820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12440046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7543175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97748902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03593635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991472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75890203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7222257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09138649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38905995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95430004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8665053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67386952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07463539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7095872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8327338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32278148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36196227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87559550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06290897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40609620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17688966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3504121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57557624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0511410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86016677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39458969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52858143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1707236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6868523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28008308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8591519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80161482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26343534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3546374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0087035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6168077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96324084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85037921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2604724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46828830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67540784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14078440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407049" y="622300"/>
            <a:ext cx="387157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Dorset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26217664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23643919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54791665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60874877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98044712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24602847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10063711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82118673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22681205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06430797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8024744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7860925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29526630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69501056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2399502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2334126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9381215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15679129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8103370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76720926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584823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74485672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0217021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41206822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00085907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85630867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70956636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6448352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51620165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4788921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76915507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52112774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22288151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5888066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773836421"/>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40655948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1772921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4216399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35804272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3745342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88921170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2146531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93004858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17151242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32878346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4834668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8000541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87380689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57116147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3284811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0398166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0371011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6924966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74595484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286000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911511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473950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835688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592834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428385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364230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47011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52980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39091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34804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35151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655953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044886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60278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063242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9059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86686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34516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681293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431376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860824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922243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643505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536818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694187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117638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386076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2679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555668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691299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239998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180378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388955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406419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76462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036561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02271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890754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283656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84836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258625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22337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142888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536445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298496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638881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01709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08883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674568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663153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097701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9878250"/>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960501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414679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09679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65315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597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437403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618733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41733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06393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338964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531695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922939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639682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93734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205287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53342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739606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407427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0225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477028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238142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095093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493651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298723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502237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264407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92980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931537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834365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209614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970846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375141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79655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121343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672230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447110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30528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834131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77237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208801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438901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896651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118944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48204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50091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787640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437983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079997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784002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783886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770106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722729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065504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61879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50955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96094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524202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60940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138512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764566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079859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708222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936180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574545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121724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782626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973030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448961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901570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389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66914090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40215029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00118047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407049" y="622300"/>
            <a:ext cx="3871574" cy="276999"/>
          </a:xfrm>
          <a:prstGeom prst="rect">
            <a:avLst/>
          </a:prstGeom>
          <a:noFill/>
        </p:spPr>
        <p:txBody>
          <a:bodyPr wrap="none" rtlCol="0">
            <a:spAutoFit/>
          </a:bodyPr>
          <a:lstStyle/>
          <a:p>
            <a:pPr algn="r"/>
            <a:r>
              <a:rPr lang="en-GB" sz="1200" b="1">
                <a:solidFill>
                  <a:srgbClr val="336E9F"/>
                </a:solidFill>
                <a:latin typeface="Arial"/>
                <a:cs typeface="Arial"/>
              </a:rPr>
              <a:t>University Hospitals Dorset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22755</Words>
  <Application>Microsoft Office PowerPoint</Application>
  <PresentationFormat>Custom</PresentationFormat>
  <Paragraphs>5964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