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9.3703700000000001E-2</c:v>
                </c:pt>
                <c:pt idx="1">
                  <c:v>6.5259200000000003E-2</c:v>
                </c:pt>
                <c:pt idx="2">
                  <c:v>6.2966499999999995E-2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5.81355E-2</c:v>
                </c:pt>
                <c:pt idx="1">
                  <c:v>8.3657400000000007E-2</c:v>
                </c:pt>
                <c:pt idx="2">
                  <c:v>3.2543000000000002E-2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5.6302400000000002E-2</c:v>
                </c:pt>
                <c:pt idx="1">
                  <c:v>0.1119223</c:v>
                </c:pt>
                <c:pt idx="2">
                  <c:v>2.6572700000000001E-2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0.93708320000000001</c:v>
                </c:pt>
                <c:pt idx="1">
                  <c:v>0.84511349999999996</c:v>
                </c:pt>
                <c:pt idx="2">
                  <c:v>0.95926650000000002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6.2633599999999998E-2</c:v>
                </c:pt>
                <c:pt idx="1">
                  <c:v>8.6445099999999997E-2</c:v>
                </c:pt>
                <c:pt idx="2">
                  <c:v>4.9269500000000001E-2</c:v>
                </c:pt>
                <c:pt idx="3">
                  <c:v>0.18866939999999999</c:v>
                </c:pt>
                <c:pt idx="4">
                  <c:v>0.13491159999999999</c:v>
                </c:pt>
                <c:pt idx="5">
                  <c:v>0.1635143</c:v>
                </c:pt>
                <c:pt idx="6">
                  <c:v>9.2447600000000005E-2</c:v>
                </c:pt>
                <c:pt idx="7">
                  <c:v>8.0666600000000005E-2</c:v>
                </c:pt>
                <c:pt idx="8">
                  <c:v>0.14090079999999999</c:v>
                </c:pt>
                <c:pt idx="9">
                  <c:v>0.1123016</c:v>
                </c:pt>
                <c:pt idx="10">
                  <c:v>0.13154389999999999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6.0670000000000002E-2</c:v>
                </c:pt>
                <c:pt idx="1">
                  <c:v>7.6378799999999997E-2</c:v>
                </c:pt>
                <c:pt idx="2">
                  <c:v>8.9469699999999999E-2</c:v>
                </c:pt>
                <c:pt idx="3">
                  <c:v>0.16670119999999999</c:v>
                </c:pt>
                <c:pt idx="4">
                  <c:v>0.13422149999999999</c:v>
                </c:pt>
                <c:pt idx="5">
                  <c:v>6.9135600000000005E-2</c:v>
                </c:pt>
                <c:pt idx="6">
                  <c:v>8.4533300000000006E-2</c:v>
                </c:pt>
                <c:pt idx="7">
                  <c:v>0.10147249999999999</c:v>
                </c:pt>
                <c:pt idx="8">
                  <c:v>0.17396710000000001</c:v>
                </c:pt>
                <c:pt idx="9">
                  <c:v>0.144709</c:v>
                </c:pt>
                <c:pt idx="10">
                  <c:v>0.13780770000000001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6.7957900000000002E-2</c:v>
                </c:pt>
                <c:pt idx="1">
                  <c:v>6.7475599999999997E-2</c:v>
                </c:pt>
                <c:pt idx="2">
                  <c:v>4.4769799999999998E-2</c:v>
                </c:pt>
                <c:pt idx="3">
                  <c:v>6.7465300000000006E-2</c:v>
                </c:pt>
                <c:pt idx="4">
                  <c:v>9.3521699999999999E-2</c:v>
                </c:pt>
                <c:pt idx="5">
                  <c:v>9.7287999999999999E-2</c:v>
                </c:pt>
                <c:pt idx="6">
                  <c:v>7.2863399999999995E-2</c:v>
                </c:pt>
                <c:pt idx="7">
                  <c:v>0.1028517</c:v>
                </c:pt>
                <c:pt idx="8">
                  <c:v>9.7871799999999995E-2</c:v>
                </c:pt>
                <c:pt idx="9">
                  <c:v>0.12000959999999999</c:v>
                </c:pt>
                <c:pt idx="10">
                  <c:v>8.6357600000000007E-2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0.90330940000000004</c:v>
                </c:pt>
                <c:pt idx="1">
                  <c:v>0.88313399999999997</c:v>
                </c:pt>
                <c:pt idx="2">
                  <c:v>0.92509160000000001</c:v>
                </c:pt>
                <c:pt idx="3">
                  <c:v>0.84351350000000003</c:v>
                </c:pt>
                <c:pt idx="4">
                  <c:v>0.90854539999999995</c:v>
                </c:pt>
                <c:pt idx="5">
                  <c:v>0.86387789999999998</c:v>
                </c:pt>
                <c:pt idx="6">
                  <c:v>0.86785679999999998</c:v>
                </c:pt>
                <c:pt idx="7">
                  <c:v>0.88592780000000004</c:v>
                </c:pt>
                <c:pt idx="8">
                  <c:v>0.76295990000000002</c:v>
                </c:pt>
                <c:pt idx="9">
                  <c:v>0.88078829999999997</c:v>
                </c:pt>
                <c:pt idx="10">
                  <c:v>0.83916029999999997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6.0494100000000002E-2</c:v>
                </c:pt>
                <c:pt idx="1">
                  <c:v>9.6700599999999998E-2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7.2271299999999997E-2</c:v>
                </c:pt>
                <c:pt idx="1">
                  <c:v>8.5181499999999993E-2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5.5408300000000001E-2</c:v>
                </c:pt>
                <c:pt idx="1">
                  <c:v>4.9508900000000002E-2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0.888042</c:v>
                </c:pt>
                <c:pt idx="1">
                  <c:v>0.80466040000000005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0.39848040000000001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0.3320224</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0.1974409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8.9258602000000007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4.9841799999999999E-2</c:v>
                </c:pt>
                <c:pt idx="1">
                  <c:v>0.1068461</c:v>
                </c:pt>
                <c:pt idx="2">
                  <c:v>0.11360199999999999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4.5724800000000003E-2</c:v>
                </c:pt>
                <c:pt idx="1">
                  <c:v>6.9553199999999996E-2</c:v>
                </c:pt>
                <c:pt idx="2">
                  <c:v>0.18315010000000001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4.2948800000000002E-2</c:v>
                </c:pt>
                <c:pt idx="1">
                  <c:v>6.8168599999999996E-2</c:v>
                </c:pt>
                <c:pt idx="2">
                  <c:v>0.22650239999999999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0.91617499999999996</c:v>
                </c:pt>
                <c:pt idx="1">
                  <c:v>0.88576940000000004</c:v>
                </c:pt>
                <c:pt idx="2">
                  <c:v>0.43280760000000001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8.3116399999999993E-2</c:v>
                </c:pt>
                <c:pt idx="1">
                  <c:v>0.167097</c:v>
                </c:pt>
                <c:pt idx="2">
                  <c:v>0.1141728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0.15584439999999999</c:v>
                </c:pt>
                <c:pt idx="1">
                  <c:v>9.8090800000000006E-2</c:v>
                </c:pt>
                <c:pt idx="2">
                  <c:v>9.7928899999999999E-2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9.1465299999999999E-2</c:v>
                </c:pt>
                <c:pt idx="1">
                  <c:v>6.3585900000000001E-2</c:v>
                </c:pt>
                <c:pt idx="2">
                  <c:v>9.8393499999999995E-2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0.34746100000000002</c:v>
                </c:pt>
                <c:pt idx="1">
                  <c:v>0.79696120000000004</c:v>
                </c:pt>
                <c:pt idx="2">
                  <c:v>0.67565430000000004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0.15630469999999999</c:v>
                </c:pt>
                <c:pt idx="1">
                  <c:v>8.4228200000000003E-2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0.1023245</c:v>
                </c:pt>
                <c:pt idx="1">
                  <c:v>6.7418599999999995E-2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6.8886900000000001E-2</c:v>
                </c:pt>
                <c:pt idx="1">
                  <c:v>0.15185419999999999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0.4686264</c:v>
                </c:pt>
                <c:pt idx="1">
                  <c:v>0.23783699999999999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7.8536900000000007E-2</c:v>
                </c:pt>
                <c:pt idx="1">
                  <c:v>0.13952200000000001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0.1024402</c:v>
                </c:pt>
                <c:pt idx="1">
                  <c:v>0.1348097</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7.8487100000000004E-2</c:v>
                </c:pt>
                <c:pt idx="1">
                  <c:v>0.1432621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0.63075859999999995</c:v>
                </c:pt>
                <c:pt idx="1">
                  <c:v>0.4941778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0.72478629999999999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0.73789649999999996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0.71061090000000005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0.69204149999999998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0.83047950000000004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0.84537819999999997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0.82055460000000002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0.83391000000000004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0.93428060000000002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0.92807019999999996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0.93934139999999999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0.93235829999999997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8.4593299999999996E-2</c:v>
                </c:pt>
                <c:pt idx="1">
                  <c:v>0.222689</c:v>
                </c:pt>
                <c:pt idx="2">
                  <c:v>0.22671859999999999</c:v>
                </c:pt>
                <c:pt idx="3">
                  <c:v>0.28962060000000001</c:v>
                </c:pt>
                <c:pt idx="4">
                  <c:v>4.7873600000000002E-2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6.2025900000000002E-2</c:v>
                </c:pt>
                <c:pt idx="1">
                  <c:v>6.5770300000000004E-2</c:v>
                </c:pt>
                <c:pt idx="2">
                  <c:v>6.4906400000000003E-2</c:v>
                </c:pt>
                <c:pt idx="3">
                  <c:v>5.2898199999999999E-2</c:v>
                </c:pt>
                <c:pt idx="4">
                  <c:v>5.7944299999999997E-2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8.3023E-2</c:v>
                </c:pt>
                <c:pt idx="1">
                  <c:v>8.0116300000000001E-2</c:v>
                </c:pt>
                <c:pt idx="2">
                  <c:v>6.0792100000000002E-2</c:v>
                </c:pt>
                <c:pt idx="3">
                  <c:v>4.7473799999999997E-2</c:v>
                </c:pt>
                <c:pt idx="4">
                  <c:v>4.6835599999999998E-2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0.83497290000000002</c:v>
                </c:pt>
                <c:pt idx="1">
                  <c:v>0.73933300000000002</c:v>
                </c:pt>
                <c:pt idx="2">
                  <c:v>0.76177410000000001</c:v>
                </c:pt>
                <c:pt idx="3">
                  <c:v>0.8587998</c:v>
                </c:pt>
                <c:pt idx="4">
                  <c:v>0.84487849999999998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0.61407250000000002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0.60743800000000003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0.63594470000000003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0.76308540000000002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0.71978019999999998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0.75409839999999995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0.78274759999999999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0.75289019999999995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0.74788730000000003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0.75642759999999998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0.75642969999999998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0.69883039999999996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0.73512750000000004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0.74761259999999996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0.72972970000000004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0.73271889999999995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0.79279279999999996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0.81240769999999995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0.83067089999999999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0.92844970000000004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0.95158600000000004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0.94354839999999995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0.93587520000000002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0.76649750000000005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0.76767680000000005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0.79032259999999999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0.79722700000000002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0.96457329999999997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0.95787829999999996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0.96779139999999997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0.95798320000000003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0.87623759999999995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0.87060700000000002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0.84663540000000004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0.8433735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0.94634870000000004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0.96086959999999999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0.93379310000000004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0.93721290000000002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5.9621899999999999E-2</c:v>
                </c:pt>
                <c:pt idx="1">
                  <c:v>0.1519963</c:v>
                </c:pt>
                <c:pt idx="2">
                  <c:v>0.2218647</c:v>
                </c:pt>
                <c:pt idx="3">
                  <c:v>0.13318559999999999</c:v>
                </c:pt>
                <c:pt idx="4">
                  <c:v>2.3838499999999999E-2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4.39231E-2</c:v>
                </c:pt>
                <c:pt idx="1">
                  <c:v>6.0638200000000003E-2</c:v>
                </c:pt>
                <c:pt idx="2">
                  <c:v>6.8083299999999999E-2</c:v>
                </c:pt>
                <c:pt idx="3">
                  <c:v>7.0536000000000001E-2</c:v>
                </c:pt>
                <c:pt idx="4">
                  <c:v>3.6948300000000003E-2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5.2217899999999998E-2</c:v>
                </c:pt>
                <c:pt idx="1">
                  <c:v>0.13548279999999999</c:v>
                </c:pt>
                <c:pt idx="2">
                  <c:v>0.1185523</c:v>
                </c:pt>
                <c:pt idx="3">
                  <c:v>6.2477100000000001E-2</c:v>
                </c:pt>
                <c:pt idx="4">
                  <c:v>3.5726099999999997E-2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0.93171630000000005</c:v>
                </c:pt>
                <c:pt idx="1">
                  <c:v>0.83632439999999997</c:v>
                </c:pt>
                <c:pt idx="2">
                  <c:v>0.70581470000000002</c:v>
                </c:pt>
                <c:pt idx="3">
                  <c:v>0.8021992</c:v>
                </c:pt>
                <c:pt idx="4">
                  <c:v>0.93834130000000004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0.80226900000000001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0.84243369999999995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0.82407410000000003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0.84728340000000002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0.83380279999999996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0.84646739999999998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0.85135139999999998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0.71156889999999995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0.76666670000000003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0.75303030000000004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0.75245899999999999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0.62086509999999995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0.75929199999999997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0.79084969999999999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0.82588600000000001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0.87166670000000002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0.78286560000000005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0.80056579999999999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0.79945429999999995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0.81996970000000002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0.79877109999999996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0.8430493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0.83309560000000005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0.8515625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0.70526319999999998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0.71717169999999997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0.67298579999999997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0.74025969999999996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0.75036709999999995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0.74964640000000005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0.75675680000000001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0.7644377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0.88428320000000005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0.89464880000000002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0.89694039999999997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0.90161000000000002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2.2411400000000001E-2</c:v>
                </c:pt>
                <c:pt idx="1">
                  <c:v>0.1391203</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9.0881900000000002E-2</c:v>
                </c:pt>
                <c:pt idx="1">
                  <c:v>8.8988100000000001E-2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0.125113</c:v>
                </c:pt>
                <c:pt idx="1">
                  <c:v>0.15148690000000001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0.79179710000000003</c:v>
                </c:pt>
                <c:pt idx="1">
                  <c:v>0.64453660000000002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0.98165139999999995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0.98285710000000004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0.99447509999999995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0.98107259999999996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0.94607839999999999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0.92957749999999995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0.94642859999999995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0.96401029999999999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0.61714290000000005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0.59696970000000005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0.58452720000000002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0.57547170000000003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0.68732389999999999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0.68731560000000003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0.66758240000000002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0.67272730000000003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0.69774009999999997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0.67930029999999997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0.67768600000000001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0.69908809999999999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0.556338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0.6021898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0.6463023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0.66891889999999998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0.75900279999999998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0.80691639999999998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0.74262729999999999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0.75297619999999998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0.88471180000000005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0.74247490000000005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0.80225080000000004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0.79069769999999995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0.80103809999999998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0.84419259999999996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0.89850750000000001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0.88022279999999997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0.88650309999999999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0.1064493</c:v>
                </c:pt>
                <c:pt idx="1">
                  <c:v>0.14278189999999999</c:v>
                </c:pt>
                <c:pt idx="2">
                  <c:v>0.1033197</c:v>
                </c:pt>
                <c:pt idx="3">
                  <c:v>0.15999730000000001</c:v>
                </c:pt>
                <c:pt idx="4">
                  <c:v>0.1980246</c:v>
                </c:pt>
                <c:pt idx="5">
                  <c:v>0.11662649999999999</c:v>
                </c:pt>
                <c:pt idx="6">
                  <c:v>5.3755600000000001E-2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0.10340580000000001</c:v>
                </c:pt>
                <c:pt idx="1">
                  <c:v>0.11183559999999999</c:v>
                </c:pt>
                <c:pt idx="2">
                  <c:v>0.10003430000000001</c:v>
                </c:pt>
                <c:pt idx="3">
                  <c:v>9.4758099999999998E-2</c:v>
                </c:pt>
                <c:pt idx="4">
                  <c:v>0.1103941</c:v>
                </c:pt>
                <c:pt idx="5">
                  <c:v>8.2873600000000006E-2</c:v>
                </c:pt>
                <c:pt idx="6">
                  <c:v>6.9759100000000004E-2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0.1259593</c:v>
                </c:pt>
                <c:pt idx="1">
                  <c:v>0.140094</c:v>
                </c:pt>
                <c:pt idx="2">
                  <c:v>0.201157</c:v>
                </c:pt>
                <c:pt idx="3">
                  <c:v>0.18487190000000001</c:v>
                </c:pt>
                <c:pt idx="4">
                  <c:v>0.16619600000000001</c:v>
                </c:pt>
                <c:pt idx="5">
                  <c:v>0.1154912</c:v>
                </c:pt>
                <c:pt idx="6">
                  <c:v>7.4458099999999999E-2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0.76133090000000003</c:v>
                </c:pt>
                <c:pt idx="1">
                  <c:v>0.67688990000000004</c:v>
                </c:pt>
                <c:pt idx="2">
                  <c:v>0.70236730000000003</c:v>
                </c:pt>
                <c:pt idx="3">
                  <c:v>0.68056490000000003</c:v>
                </c:pt>
                <c:pt idx="4">
                  <c:v>0.5811984</c:v>
                </c:pt>
                <c:pt idx="5">
                  <c:v>0.84418519999999997</c:v>
                </c:pt>
                <c:pt idx="6">
                  <c:v>0.84854229999999997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0.84806630000000005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0.87209300000000001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0.8525469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0.84477610000000003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0.81012660000000003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0.85396830000000001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0.80733940000000004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0.83783779999999997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0.87405540000000004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0.85869569999999995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0.94047619999999998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0.94059409999999999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0.85567009999999999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0.84269660000000002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0.90243899999999999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0.87711859999999997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0.92268039999999996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0.87345680000000003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0.87601079999999998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0.89743589999999995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0.88291140000000001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0.82784429999999998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0.81034479999999998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0.79831929999999995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0.83846149999999997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0.90099010000000002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0.88596490000000006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0.81896550000000001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0.75824179999999997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0.10635</c:v>
                </c:pt>
                <c:pt idx="1">
                  <c:v>7.5327199999999997E-2</c:v>
                </c:pt>
                <c:pt idx="2">
                  <c:v>0.174507</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4.8331199999999998E-2</c:v>
                </c:pt>
                <c:pt idx="1">
                  <c:v>8.5769999999999999E-2</c:v>
                </c:pt>
                <c:pt idx="2">
                  <c:v>0.1196337</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5.2803599999999999E-2</c:v>
                </c:pt>
                <c:pt idx="1">
                  <c:v>0.1241413</c:v>
                </c:pt>
                <c:pt idx="2">
                  <c:v>0.15571170000000001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0.90389319999999995</c:v>
                </c:pt>
                <c:pt idx="1">
                  <c:v>0.76925940000000004</c:v>
                </c:pt>
                <c:pt idx="2">
                  <c:v>0.73480069999999997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0.86324789999999996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0.88144330000000004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0.86118980000000001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0.86624199999999996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0.55172410000000005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0.54624779999999995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0.53979239999999995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0.60075330000000005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0.62921349999999998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0.62132920000000003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0.63554219999999995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0.67774089999999998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0.85436889999999999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0.85205989999999998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0.87020109999999995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0.85436889999999999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0.71248029999999996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0.69558600000000004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0.70535709999999996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0.73039220000000005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0.76012460000000004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0.7655786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0.76266279999999997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0.78213169999999999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0.26530609999999999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0.27607359999999997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0.33727810000000003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0.35460989999999998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0.1822289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0.2192982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0.23389360000000001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0.24024960000000001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0.40277780000000002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0.43434339999999999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0.46889950000000002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0.46666669999999999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0.10014430000000001</c:v>
                </c:pt>
                <c:pt idx="1">
                  <c:v>7.0521100000000003E-2</c:v>
                </c:pt>
                <c:pt idx="2">
                  <c:v>7.38177E-2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8.97699E-2</c:v>
                </c:pt>
                <c:pt idx="1">
                  <c:v>4.7753200000000003E-2</c:v>
                </c:pt>
                <c:pt idx="2">
                  <c:v>2.24905E-2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0.121491</c:v>
                </c:pt>
                <c:pt idx="1">
                  <c:v>3.7636700000000002E-2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0.75477059999999996</c:v>
                </c:pt>
                <c:pt idx="1">
                  <c:v>0.96412100000000001</c:v>
                </c:pt>
                <c:pt idx="2">
                  <c:v>0.98205469999999995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0.48561149999999997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0.49811319999999998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0.55762080000000003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0.50194550000000004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0.57758620000000005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0.57199999999999995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0.65280669999999996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0.62932790000000005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0.47926269999999999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0.41964289999999999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0.42824069999999997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0.43264249999999999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0.90497079999999996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0.89428569999999996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0.88292009999999999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0.9110106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0.89598809999999995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0.90070919999999999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0.91379310000000002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0.64212329999999995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0.69488539999999999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0.67224079999999997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0.67238100000000001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0.78260870000000005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0.81739130000000004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0.84776119999999999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0.79598659999999999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8.8986587000000004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8.9691176000000006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8.9092178999999998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8.9043209999999995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0.15521199999999999</c:v>
                </c:pt>
                <c:pt idx="1">
                  <c:v>5.3282400000000001E-2</c:v>
                </c:pt>
                <c:pt idx="2">
                  <c:v>0.11642660000000001</c:v>
                </c:pt>
                <c:pt idx="3">
                  <c:v>0.1285647</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6.5900700000000006E-2</c:v>
                </c:pt>
                <c:pt idx="1">
                  <c:v>6.7545499999999994E-2</c:v>
                </c:pt>
                <c:pt idx="2">
                  <c:v>6.0443299999999998E-2</c:v>
                </c:pt>
                <c:pt idx="3">
                  <c:v>0.10703459999999999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7.09008E-2</c:v>
                </c:pt>
                <c:pt idx="1">
                  <c:v>6.9803100000000007E-2</c:v>
                </c:pt>
                <c:pt idx="2">
                  <c:v>4.5858400000000001E-2</c:v>
                </c:pt>
                <c:pt idx="3">
                  <c:v>0.1869934</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0.85236100000000004</c:v>
                </c:pt>
                <c:pt idx="1">
                  <c:v>0.82433730000000005</c:v>
                </c:pt>
                <c:pt idx="2">
                  <c:v>0.87298319999999996</c:v>
                </c:pt>
                <c:pt idx="3">
                  <c:v>0.60082550000000001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0.2108517</c:v>
                </c:pt>
                <c:pt idx="1">
                  <c:v>0.1432408</c:v>
                </c:pt>
                <c:pt idx="2">
                  <c:v>0.123903</c:v>
                </c:pt>
                <c:pt idx="3">
                  <c:v>6.4928399999999997E-2</c:v>
                </c:pt>
                <c:pt idx="4">
                  <c:v>7.2055499999999995E-2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7.1519700000000005E-2</c:v>
                </c:pt>
                <c:pt idx="1">
                  <c:v>9.35164E-2</c:v>
                </c:pt>
                <c:pt idx="2">
                  <c:v>5.9637799999999998E-2</c:v>
                </c:pt>
                <c:pt idx="3">
                  <c:v>0.1009207</c:v>
                </c:pt>
                <c:pt idx="4">
                  <c:v>0.1083074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0.10632750000000001</c:v>
                </c:pt>
                <c:pt idx="1">
                  <c:v>8.1418900000000002E-2</c:v>
                </c:pt>
                <c:pt idx="2">
                  <c:v>5.66486E-2</c:v>
                </c:pt>
                <c:pt idx="3">
                  <c:v>0.1257981</c:v>
                </c:pt>
                <c:pt idx="4">
                  <c:v>0.1159906</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0.78202090000000002</c:v>
                </c:pt>
                <c:pt idx="1">
                  <c:v>0.73123950000000004</c:v>
                </c:pt>
                <c:pt idx="2">
                  <c:v>0.8522594</c:v>
                </c:pt>
                <c:pt idx="3">
                  <c:v>0.67766150000000003</c:v>
                </c:pt>
                <c:pt idx="4">
                  <c:v>0.5986416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Coventry and Warwickshire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97568080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569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746823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71007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487826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044442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784705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695038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146076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288732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602780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118833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682629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464103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56412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473047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787276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840779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04791376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80305686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41322452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57034023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32443724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14225812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51385750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620638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77602531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30669870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16833478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7839713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51710172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87107061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8772634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95995944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94934732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97575941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8351989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70399087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7700031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6013331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80647302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06074311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51757062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8893968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0842416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56982943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7061230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65606452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96216885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23080442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0271548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35595706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83325028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1514593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65140997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93794892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2883146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63367925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60848672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50864215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99081957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0573189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32263540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3142005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761040" y="622300"/>
            <a:ext cx="451758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Coventry and Warwickshire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35521824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94771023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16970389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01880316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34179712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78763913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9119376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2787149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21599368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58839779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55470700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47888703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11765367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3217515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20329971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18381463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39110745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9504109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90078000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17668724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57107795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89450310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69997308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3633089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99998016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39551137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23910534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14858085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2661277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88751674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7806674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12489034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7060004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47597493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7430330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63595567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9137636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7602510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64230396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43434836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65504251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0582470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77842999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74313637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5654428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89677667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2304989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74004710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20899126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76986034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03003704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84302160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2679313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30030851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936396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19322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235463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937566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556199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591619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73776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55720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654894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882277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844680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787281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673147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086424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000101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473247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30220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387621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00731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18971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372058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285307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125119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997524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79659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61561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196207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304124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027228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97429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273050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913513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980015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225649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05492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790486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1769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63197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889348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3395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38829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375815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56050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703485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843012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887105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29280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948687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53062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956441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371233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102775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602148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961475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88415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853390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0197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31191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55399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019862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990028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371799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9995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313677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917602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97081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408121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292292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973235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615144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558463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733446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239825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03651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139715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877635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869011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349055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77192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665406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32843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224238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859828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129475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778634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91041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207170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351939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702655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53629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706538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84661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515353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619337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289761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776909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322083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155610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783403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94875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317705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830500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555070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685061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052303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69242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89417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35295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818023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238375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45613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76882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472878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384649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644241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67330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851957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088955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531833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423875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486576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759029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673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1,514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37060201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20382715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50367931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761040" y="622300"/>
            <a:ext cx="4517583" cy="276999"/>
          </a:xfrm>
          <a:prstGeom prst="rect">
            <a:avLst/>
          </a:prstGeom>
          <a:noFill/>
        </p:spPr>
        <p:txBody>
          <a:bodyPr wrap="none" rtlCol="0">
            <a:spAutoFit/>
          </a:bodyPr>
          <a:lstStyle/>
          <a:p>
            <a:pPr algn="r"/>
            <a:r>
              <a:rPr lang="en-GB" sz="1200" b="1">
                <a:solidFill>
                  <a:srgbClr val="336E9F"/>
                </a:solidFill>
                <a:latin typeface="Arial"/>
                <a:cs typeface="Arial"/>
              </a:rPr>
              <a:t>University Hospitals Coventry and Warwickshire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23046</Words>
  <Application>Microsoft Office PowerPoint</Application>
  <PresentationFormat>Custom</PresentationFormat>
  <Paragraphs>5945</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