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9.31926E-2</c:v>
                </c:pt>
                <c:pt idx="1">
                  <c:v>6.4218399999999995E-2</c:v>
                </c:pt>
                <c:pt idx="2">
                  <c:v>6.2173699999999998E-2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5.9157700000000001E-2</c:v>
                </c:pt>
                <c:pt idx="1">
                  <c:v>8.5738900000000007E-2</c:v>
                </c:pt>
                <c:pt idx="2">
                  <c:v>3.4128499999999999E-2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5.5791300000000002E-2</c:v>
                </c:pt>
                <c:pt idx="1">
                  <c:v>0.11088149999999999</c:v>
                </c:pt>
                <c:pt idx="2">
                  <c:v>2.5779900000000001E-2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0.9294635</c:v>
                </c:pt>
                <c:pt idx="1">
                  <c:v>0.83878200000000003</c:v>
                </c:pt>
                <c:pt idx="2">
                  <c:v>0.96985969999999999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5.98811E-2</c:v>
                </c:pt>
                <c:pt idx="1">
                  <c:v>8.8654499999999997E-2</c:v>
                </c:pt>
                <c:pt idx="2">
                  <c:v>4.8681599999999998E-2</c:v>
                </c:pt>
                <c:pt idx="3">
                  <c:v>0.18182200000000001</c:v>
                </c:pt>
                <c:pt idx="4">
                  <c:v>0.1453034</c:v>
                </c:pt>
                <c:pt idx="5">
                  <c:v>0.16035820000000001</c:v>
                </c:pt>
                <c:pt idx="6">
                  <c:v>9.49633E-2</c:v>
                </c:pt>
                <c:pt idx="7">
                  <c:v>7.9306100000000004E-2</c:v>
                </c:pt>
                <c:pt idx="8">
                  <c:v>0.1333232</c:v>
                </c:pt>
                <c:pt idx="9">
                  <c:v>0.1233901</c:v>
                </c:pt>
                <c:pt idx="10">
                  <c:v>0.131193</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6.6175100000000001E-2</c:v>
                </c:pt>
                <c:pt idx="1">
                  <c:v>7.1960099999999999E-2</c:v>
                </c:pt>
                <c:pt idx="2">
                  <c:v>9.0645400000000001E-2</c:v>
                </c:pt>
                <c:pt idx="3">
                  <c:v>0.180396</c:v>
                </c:pt>
                <c:pt idx="4">
                  <c:v>0.11343789999999999</c:v>
                </c:pt>
                <c:pt idx="5">
                  <c:v>7.5447799999999995E-2</c:v>
                </c:pt>
                <c:pt idx="6">
                  <c:v>7.9502100000000006E-2</c:v>
                </c:pt>
                <c:pt idx="7">
                  <c:v>0.10419340000000001</c:v>
                </c:pt>
                <c:pt idx="8">
                  <c:v>0.18912219999999999</c:v>
                </c:pt>
                <c:pt idx="9">
                  <c:v>0.122532</c:v>
                </c:pt>
                <c:pt idx="10">
                  <c:v>0.1385094</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6.5205299999999994E-2</c:v>
                </c:pt>
                <c:pt idx="1">
                  <c:v>6.9684899999999994E-2</c:v>
                </c:pt>
                <c:pt idx="2">
                  <c:v>4.4181900000000003E-2</c:v>
                </c:pt>
                <c:pt idx="3">
                  <c:v>6.0617900000000002E-2</c:v>
                </c:pt>
                <c:pt idx="4">
                  <c:v>0.10391359999999999</c:v>
                </c:pt>
                <c:pt idx="5">
                  <c:v>9.4131900000000004E-2</c:v>
                </c:pt>
                <c:pt idx="6">
                  <c:v>7.5379000000000002E-2</c:v>
                </c:pt>
                <c:pt idx="7">
                  <c:v>0.10149130000000001</c:v>
                </c:pt>
                <c:pt idx="8">
                  <c:v>9.0294299999999994E-2</c:v>
                </c:pt>
                <c:pt idx="9">
                  <c:v>0.1310981</c:v>
                </c:pt>
                <c:pt idx="10">
                  <c:v>8.6006700000000005E-2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0.88355419999999996</c:v>
                </c:pt>
                <c:pt idx="1">
                  <c:v>0.85510269999999999</c:v>
                </c:pt>
                <c:pt idx="2">
                  <c:v>0.87522750000000005</c:v>
                </c:pt>
                <c:pt idx="3">
                  <c:v>0.76979810000000004</c:v>
                </c:pt>
                <c:pt idx="4">
                  <c:v>0.81099739999999998</c:v>
                </c:pt>
                <c:pt idx="5">
                  <c:v>0.86255919999999997</c:v>
                </c:pt>
                <c:pt idx="6">
                  <c:v>0.81746220000000003</c:v>
                </c:pt>
                <c:pt idx="7">
                  <c:v>0.86927489999999996</c:v>
                </c:pt>
                <c:pt idx="8">
                  <c:v>0.75898620000000006</c:v>
                </c:pt>
                <c:pt idx="9">
                  <c:v>0.77649570000000001</c:v>
                </c:pt>
                <c:pt idx="10">
                  <c:v>0.87933850000000002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5.8707099999999998E-2</c:v>
                </c:pt>
                <c:pt idx="1">
                  <c:v>9.6569699999999994E-2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7.5845399999999993E-2</c:v>
                </c:pt>
                <c:pt idx="1">
                  <c:v>8.5443199999999997E-2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5.3621299999999997E-2</c:v>
                </c:pt>
                <c:pt idx="1">
                  <c:v>4.9378100000000001E-2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0.90410979999999996</c:v>
                </c:pt>
                <c:pt idx="1">
                  <c:v>0.81814089999999995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0.39646510000000001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0.33605289999999999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0.1954256</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9.0732645999999999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4.9245999999999998E-2</c:v>
                </c:pt>
                <c:pt idx="1">
                  <c:v>0.1063611</c:v>
                </c:pt>
                <c:pt idx="2">
                  <c:v>0.1138763</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4.6916600000000003E-2</c:v>
                </c:pt>
                <c:pt idx="1">
                  <c:v>7.0523199999999994E-2</c:v>
                </c:pt>
                <c:pt idx="2">
                  <c:v>0.1826015</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4.2353000000000002E-2</c:v>
                </c:pt>
                <c:pt idx="1">
                  <c:v>6.7683599999999997E-2</c:v>
                </c:pt>
                <c:pt idx="2">
                  <c:v>0.2267767</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0.9269676</c:v>
                </c:pt>
                <c:pt idx="1">
                  <c:v>0.88656040000000003</c:v>
                </c:pt>
                <c:pt idx="2">
                  <c:v>0.48563109999999998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8.4462300000000004E-2</c:v>
                </c:pt>
                <c:pt idx="1">
                  <c:v>0.1668897</c:v>
                </c:pt>
                <c:pt idx="2">
                  <c:v>0.1131872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0.1531526</c:v>
                </c:pt>
                <c:pt idx="1">
                  <c:v>9.8505400000000007E-2</c:v>
                </c:pt>
                <c:pt idx="2">
                  <c:v>9.9900199999999995E-2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9.2811199999999996E-2</c:v>
                </c:pt>
                <c:pt idx="1">
                  <c:v>6.3378599999999993E-2</c:v>
                </c:pt>
                <c:pt idx="2">
                  <c:v>9.7407900000000006E-2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0.38175330000000002</c:v>
                </c:pt>
                <c:pt idx="1">
                  <c:v>0.84304619999999997</c:v>
                </c:pt>
                <c:pt idx="2">
                  <c:v>0.70584420000000003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0.15461730000000001</c:v>
                </c:pt>
                <c:pt idx="1">
                  <c:v>8.3237000000000005E-2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0.1056993</c:v>
                </c:pt>
                <c:pt idx="1">
                  <c:v>6.9401000000000004E-2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6.7199499999999995E-2</c:v>
                </c:pt>
                <c:pt idx="1">
                  <c:v>0.150863</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0.48001919999999998</c:v>
                </c:pt>
                <c:pt idx="1">
                  <c:v>0.20965710000000001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7.6856300000000002E-2</c:v>
                </c:pt>
                <c:pt idx="1">
                  <c:v>0.13735420000000001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0.1058014</c:v>
                </c:pt>
                <c:pt idx="1">
                  <c:v>0.13914550000000001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7.68065E-2</c:v>
                </c:pt>
                <c:pt idx="1">
                  <c:v>0.14109430000000001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0.63222769999999995</c:v>
                </c:pt>
                <c:pt idx="1">
                  <c:v>0.59256249999999999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0.79872880000000002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0.72978719999999997</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0.7477876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0.73280940000000006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0.84042550000000005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0.84355179999999996</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0.83552630000000006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0.83596839999999994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0.93186809999999998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0.94594590000000001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0.94226330000000003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0.94877049999999996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8.3590499999999998E-2</c:v>
                </c:pt>
                <c:pt idx="1">
                  <c:v>0.2217624</c:v>
                </c:pt>
                <c:pt idx="2">
                  <c:v>0.2260027</c:v>
                </c:pt>
                <c:pt idx="3">
                  <c:v>0.28891850000000002</c:v>
                </c:pt>
                <c:pt idx="4">
                  <c:v>4.6781900000000001E-2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6.4031500000000005E-2</c:v>
                </c:pt>
                <c:pt idx="1">
                  <c:v>6.76234E-2</c:v>
                </c:pt>
                <c:pt idx="2">
                  <c:v>6.63382E-2</c:v>
                </c:pt>
                <c:pt idx="3">
                  <c:v>5.4302499999999997E-2</c:v>
                </c:pt>
                <c:pt idx="4">
                  <c:v>6.0127699999999999E-2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8.2020200000000001E-2</c:v>
                </c:pt>
                <c:pt idx="1">
                  <c:v>7.9189800000000005E-2</c:v>
                </c:pt>
                <c:pt idx="2">
                  <c:v>6.0076200000000003E-2</c:v>
                </c:pt>
                <c:pt idx="3">
                  <c:v>4.6771699999999999E-2</c:v>
                </c:pt>
                <c:pt idx="4">
                  <c:v>4.5743899999999997E-2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0.80991060000000004</c:v>
                </c:pt>
                <c:pt idx="1">
                  <c:v>0.72710350000000001</c:v>
                </c:pt>
                <c:pt idx="2">
                  <c:v>0.78286520000000004</c:v>
                </c:pt>
                <c:pt idx="3">
                  <c:v>0.84027240000000003</c:v>
                </c:pt>
                <c:pt idx="4">
                  <c:v>0.86599219999999999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0.6791045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0.65482229999999997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0.65873020000000004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0.70944309999999999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0.77027029999999996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0.75675680000000001</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0.74358970000000002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0.74782610000000005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0.73920549999999996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0.75736570000000003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0.77373420000000004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0.71701389999999998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0.70710569999999995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0.70899469999999998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0.72222220000000004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0.65145989999999998</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0.70695969999999997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0.74339619999999995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0.80136989999999997</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0.94315789999999999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0.94291749999999996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0.93201750000000005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0.95445539999999995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0.79787229999999998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0.78038379999999996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0.7729258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0.78458499999999998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0.97160239999999998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0.95209580000000005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0.95131849999999996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0.97042510000000004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0.89217760000000002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0.85232070000000004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0.81327799999999995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0.84629980000000005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0.92985609999999996</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0.92678570000000005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0.92156859999999996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0.93474710000000005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5.8332200000000001E-2</c:v>
                </c:pt>
                <c:pt idx="1">
                  <c:v>0.14991090000000001</c:v>
                </c:pt>
                <c:pt idx="2">
                  <c:v>0.21963070000000001</c:v>
                </c:pt>
                <c:pt idx="3">
                  <c:v>0.1310538</c:v>
                </c:pt>
                <c:pt idx="4">
                  <c:v>2.2565399999999999E-2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4.6502500000000002E-2</c:v>
                </c:pt>
                <c:pt idx="1">
                  <c:v>6.4809000000000005E-2</c:v>
                </c:pt>
                <c:pt idx="2">
                  <c:v>7.2551400000000002E-2</c:v>
                </c:pt>
                <c:pt idx="3">
                  <c:v>7.4799599999999994E-2</c:v>
                </c:pt>
                <c:pt idx="4">
                  <c:v>3.9494500000000002E-2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5.09282E-2</c:v>
                </c:pt>
                <c:pt idx="1">
                  <c:v>0.1333974</c:v>
                </c:pt>
                <c:pt idx="2">
                  <c:v>0.1163183</c:v>
                </c:pt>
                <c:pt idx="3">
                  <c:v>6.0345299999999998E-2</c:v>
                </c:pt>
                <c:pt idx="4">
                  <c:v>3.4452999999999998E-2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0.95033420000000002</c:v>
                </c:pt>
                <c:pt idx="1">
                  <c:v>0.84285489999999996</c:v>
                </c:pt>
                <c:pt idx="2">
                  <c:v>0.73764130000000006</c:v>
                </c:pt>
                <c:pt idx="3">
                  <c:v>0.78967710000000002</c:v>
                </c:pt>
                <c:pt idx="4">
                  <c:v>0.95873330000000001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0.84023669999999995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0.82625479999999996</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0.82730919999999997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0.8665448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0.83741259999999995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0.82842289999999996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0.82807019999999998</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0.8306962</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0.72264150000000005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0.68181820000000004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0.70392160000000004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0.73889879999999997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0.54545449999999995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0.56000000000000005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0.74207190000000001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0.77189410000000003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0.86612579999999995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0.85144929999999996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0.77391299999999996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0.79513889999999998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0.77954140000000005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0.80190170000000005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0.81666669999999997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0.82720590000000005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0.81870229999999999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0.86026939999999996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0.74367090000000002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0.73214290000000004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0.74603169999999996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0.81167109999999998</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0.74520070000000005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0.73321860000000005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0.74736840000000004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0.79239300000000001</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0.93027890000000002</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0.90909090000000004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0.92811840000000001</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0.94584840000000003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2.23386E-2</c:v>
                </c:pt>
                <c:pt idx="1">
                  <c:v>0.13802159999999999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9.1027399999999994E-2</c:v>
                </c:pt>
                <c:pt idx="1">
                  <c:v>9.1185600000000006E-2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0.12504019999999999</c:v>
                </c:pt>
                <c:pt idx="1">
                  <c:v>0.1503882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0.76311799999999996</c:v>
                </c:pt>
                <c:pt idx="1">
                  <c:v>0.71735879999999996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0.97899159999999996</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0.97854079999999999</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0.9780702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0.98892990000000003</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0.92691029999999996</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0.95286199999999999</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0.95876289999999997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0.94476740000000003</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0.7137097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0.6637168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0.70666669999999998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0.65263159999999998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0.76470590000000005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0.73593070000000005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0.75416669999999997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0.71525419999999995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0.734375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0.70638299999999998</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0.73333329999999997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0.75503359999999997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0.65550240000000004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0.6774194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0.76649750000000005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0.6504065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0.80252100000000004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0.78688519999999995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0.77408639999999995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0.88636360000000003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0.89716309999999999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0.87943260000000001</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0.8810289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0.77867200000000003</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0.8196078</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0.81855670000000003</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0.8984375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0.89565220000000001</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0.90202700000000002</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0.10429720000000001</c:v>
                </c:pt>
                <c:pt idx="1">
                  <c:v>0.1381056</c:v>
                </c:pt>
                <c:pt idx="2">
                  <c:v>0.100914</c:v>
                </c:pt>
                <c:pt idx="3">
                  <c:v>0.1572654</c:v>
                </c:pt>
                <c:pt idx="4">
                  <c:v>0.19524620000000001</c:v>
                </c:pt>
                <c:pt idx="5">
                  <c:v>0.11376550000000001</c:v>
                </c:pt>
                <c:pt idx="6">
                  <c:v>5.1653600000000001E-2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0.10771020000000001</c:v>
                </c:pt>
                <c:pt idx="1">
                  <c:v>0.1211882</c:v>
                </c:pt>
                <c:pt idx="2">
                  <c:v>0.1048457</c:v>
                </c:pt>
                <c:pt idx="3">
                  <c:v>0.1002219</c:v>
                </c:pt>
                <c:pt idx="4">
                  <c:v>0.11595080000000001</c:v>
                </c:pt>
                <c:pt idx="5">
                  <c:v>8.8595599999999997E-2</c:v>
                </c:pt>
                <c:pt idx="6">
                  <c:v>7.3963100000000004E-2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0.1238071</c:v>
                </c:pt>
                <c:pt idx="1">
                  <c:v>0.1354177</c:v>
                </c:pt>
                <c:pt idx="2">
                  <c:v>0.19875129999999999</c:v>
                </c:pt>
                <c:pt idx="3">
                  <c:v>0.18214</c:v>
                </c:pt>
                <c:pt idx="4">
                  <c:v>0.1634176</c:v>
                </c:pt>
                <c:pt idx="5">
                  <c:v>0.1126302</c:v>
                </c:pt>
                <c:pt idx="6">
                  <c:v>7.2356100000000007E-2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0.77855770000000002</c:v>
                </c:pt>
                <c:pt idx="1">
                  <c:v>0.64659580000000005</c:v>
                </c:pt>
                <c:pt idx="2">
                  <c:v>0.75871880000000003</c:v>
                </c:pt>
                <c:pt idx="3">
                  <c:v>0.71869539999999998</c:v>
                </c:pt>
                <c:pt idx="4">
                  <c:v>0.64719689999999996</c:v>
                </c:pt>
                <c:pt idx="5">
                  <c:v>0.87558709999999995</c:v>
                </c:pt>
                <c:pt idx="6">
                  <c:v>0.87751749999999995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0.88803089999999996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0.89915970000000001</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0.87083330000000003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0.87248320000000001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0.90987119999999999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0.87128709999999998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0.88207550000000001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0.87258690000000005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0.86524820000000002</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0.86084139999999998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0.82242990000000005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0.79285709999999998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0.80745339999999999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0.70093459999999996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0.73417719999999997</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0.74390239999999996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0.87317069999999997</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0.8876404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0.88484850000000004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0.87301589999999996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0.82298139999999997</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0.85530550000000005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0.83986930000000004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0.85393260000000004</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0.89803219999999995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0.88596490000000006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0.87522599999999995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0.87237480000000001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0.81538460000000001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0.77358490000000002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0.72839509999999996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0.74025969999999996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0.10625900000000001</c:v>
                </c:pt>
                <c:pt idx="1">
                  <c:v>7.4822399999999997E-2</c:v>
                </c:pt>
                <c:pt idx="2">
                  <c:v>0.17415079999999999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4.8513199999999999E-2</c:v>
                </c:pt>
                <c:pt idx="1">
                  <c:v>8.6779599999999998E-2</c:v>
                </c:pt>
                <c:pt idx="2">
                  <c:v>0.12034590000000001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5.2712599999999998E-2</c:v>
                </c:pt>
                <c:pt idx="1">
                  <c:v>0.1236365</c:v>
                </c:pt>
                <c:pt idx="2">
                  <c:v>0.15535550000000001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0.94507920000000001</c:v>
                </c:pt>
                <c:pt idx="1">
                  <c:v>0.79265980000000003</c:v>
                </c:pt>
                <c:pt idx="2">
                  <c:v>0.79641640000000002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0.90243899999999999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0.86956520000000004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0.82608700000000002</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0.8169014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0.54285709999999998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0.5528634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0.55353079999999999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0.57768920000000001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0.56923080000000004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0.58800770000000002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0.5767717</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0.62195120000000004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0.87648459999999995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0.88814320000000002</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0.90214799999999995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0.8822314</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0.74661509999999998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0.72022679999999994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0.71456310000000001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0.73773270000000002</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0.75412840000000003</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0.75045209999999996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0.75140189999999996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0.76633989999999996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0.30882349999999997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0.35344829999999999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0.2835821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0.3835616</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0.1636029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0.2148148</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0.226691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0.20895520000000001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0.49668869999999998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0.44648320000000002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0.47508309999999998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0.47527469999999999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9.9007999999999999E-2</c:v>
                </c:pt>
                <c:pt idx="1">
                  <c:v>6.9007399999999997E-2</c:v>
                </c:pt>
                <c:pt idx="2">
                  <c:v>7.2881100000000004E-2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9.2042600000000002E-2</c:v>
                </c:pt>
                <c:pt idx="1">
                  <c:v>5.0780600000000002E-2</c:v>
                </c:pt>
                <c:pt idx="2">
                  <c:v>2.3427099999999999E-2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0.1203547</c:v>
                </c:pt>
                <c:pt idx="1">
                  <c:v>3.6123000000000002E-2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0.73642949999999996</c:v>
                </c:pt>
                <c:pt idx="1">
                  <c:v>0.94274080000000005</c:v>
                </c:pt>
                <c:pt idx="2">
                  <c:v>0.98837790000000003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0.48969069999999998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0.47058820000000001</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0.45212770000000002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0.59243699999999999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0.54381440000000003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0.61917809999999995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0.64227639999999997</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0.63616070000000002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0.51136360000000003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0.46380700000000002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0.49604219999999999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0.49746190000000001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0.87279150000000005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0.86608700000000005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0.84561399999999998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0.88712239999999998</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0.91304350000000001</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0.92037040000000003</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0.89134440000000004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0.92574259999999997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0.63019689999999995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0.6615721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0.66136360000000005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0.70967740000000001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0.80078130000000003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0.81720429999999999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0.7962264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0.84459459999999997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8.9945255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8.8940754000000002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8.9728752000000007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9.0766720999999997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0.1542299</c:v>
                </c:pt>
                <c:pt idx="1">
                  <c:v>5.2644000000000003E-2</c:v>
                </c:pt>
                <c:pt idx="2">
                  <c:v>0.11526690000000001</c:v>
                </c:pt>
                <c:pt idx="3">
                  <c:v>0.1260027</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6.7864900000000006E-2</c:v>
                </c:pt>
                <c:pt idx="1">
                  <c:v>6.8822300000000003E-2</c:v>
                </c:pt>
                <c:pt idx="2">
                  <c:v>6.2762799999999994E-2</c:v>
                </c:pt>
                <c:pt idx="3">
                  <c:v>0.1121586</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6.99187E-2</c:v>
                </c:pt>
                <c:pt idx="1">
                  <c:v>6.9164699999999996E-2</c:v>
                </c:pt>
                <c:pt idx="2">
                  <c:v>4.4698700000000001E-2</c:v>
                </c:pt>
                <c:pt idx="3">
                  <c:v>0.1844314</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0.86004630000000004</c:v>
                </c:pt>
                <c:pt idx="1">
                  <c:v>0.80450869999999997</c:v>
                </c:pt>
                <c:pt idx="2">
                  <c:v>0.85335019999999995</c:v>
                </c:pt>
                <c:pt idx="3">
                  <c:v>0.5562357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0.21018129999999999</c:v>
                </c:pt>
                <c:pt idx="1">
                  <c:v>0.14275099999999999</c:v>
                </c:pt>
                <c:pt idx="2">
                  <c:v>0.1230636</c:v>
                </c:pt>
                <c:pt idx="3">
                  <c:v>6.4199400000000004E-2</c:v>
                </c:pt>
                <c:pt idx="4">
                  <c:v>7.1111099999999997E-2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7.2860499999999995E-2</c:v>
                </c:pt>
                <c:pt idx="1">
                  <c:v>9.4495999999999997E-2</c:v>
                </c:pt>
                <c:pt idx="2">
                  <c:v>6.1316500000000003E-2</c:v>
                </c:pt>
                <c:pt idx="3">
                  <c:v>0.10237880000000001</c:v>
                </c:pt>
                <c:pt idx="4">
                  <c:v>0.11019610000000001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0.1056571</c:v>
                </c:pt>
                <c:pt idx="1">
                  <c:v>8.0929100000000004E-2</c:v>
                </c:pt>
                <c:pt idx="2">
                  <c:v>5.5809200000000003E-2</c:v>
                </c:pt>
                <c:pt idx="3">
                  <c:v>0.12506909999999999</c:v>
                </c:pt>
                <c:pt idx="4">
                  <c:v>0.1150463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0.76799740000000005</c:v>
                </c:pt>
                <c:pt idx="1">
                  <c:v>0.73287729999999995</c:v>
                </c:pt>
                <c:pt idx="2">
                  <c:v>0.87833399999999995</c:v>
                </c:pt>
                <c:pt idx="3">
                  <c:v>0.62390990000000002</c:v>
                </c:pt>
                <c:pt idx="4">
                  <c:v>0.5771771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University Hospitals Bristol and Weston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11385630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550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639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905181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664708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149061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1041904"/>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64791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1935530"/>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016363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008465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57956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4084053"/>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66117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37406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946496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556254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5455713"/>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56137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60324616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12538449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22938323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77518181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065592001"/>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1248914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74397418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69606058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85124994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17012203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271268057"/>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121512549"/>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40353844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111951772"/>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09096579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59126875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49976173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87520660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85206897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1203205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5013572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77157477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74571322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10471529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07814239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96931761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86297786"/>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43165386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78370990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04906446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26104788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86754224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36388194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99920125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804090569"/>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7340114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163141426"/>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845739036"/>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99151952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99281728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4236523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152817485"/>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84106103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72830751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68484677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49980502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488529" y="622300"/>
            <a:ext cx="479009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University Hospitals Bristol and Weston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976281571"/>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85601522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87004756"/>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642525352"/>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27715580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07125248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62224786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26667528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92484688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28336692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05475039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52104274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786178517"/>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3412646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07792974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33950152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48804012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87202424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88389326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150162402"/>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90334899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61962703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74348350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64196051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42092741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41289330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022487196"/>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24022966"/>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01837143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21343002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4521848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570897366"/>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46879518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913496087"/>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31049591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50338884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88372343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27372440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93302992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704240077"/>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52069556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72815208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77033596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249717985"/>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37126403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14101011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79785550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3777339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47867287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41560933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417738991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74799475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0851960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71132064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9240232"/>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894241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829243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5440261"/>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386256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0648363"/>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319859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41021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976035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917069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386153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28029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515886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757450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893542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144236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43745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310161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22296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973233"/>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340202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7013331"/>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654388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971223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846113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130145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58727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988750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436321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8224972"/>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6259042"/>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944041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22863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246581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172699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063905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449675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573378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452018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047228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25003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179849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363875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785681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552038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774323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272291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720517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150123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927828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821863"/>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1837092"/>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062209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586998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013258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297495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96694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672752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856004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284577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6304862"/>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2827515"/>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5818985"/>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227391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94631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5340563"/>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40968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883895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039757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938909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2647958"/>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3139101"/>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9691424"/>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511787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8731480"/>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5473312"/>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291504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021523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490919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336254"/>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1819054"/>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58537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5065271"/>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487412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7201663"/>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829562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859870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219831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3216956"/>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159651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687676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396835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7827219"/>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350099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5059516"/>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8838962"/>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812450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824727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224813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7833652"/>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893491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137979"/>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017668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154791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774004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8831041"/>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521915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045348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472247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34615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98143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057099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84078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615877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5634748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726643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149114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089001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105089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70832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414321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91435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639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1,315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407879841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1,403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39828347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95021627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639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488529" y="622300"/>
            <a:ext cx="4790094" cy="276999"/>
          </a:xfrm>
          <a:prstGeom prst="rect">
            <a:avLst/>
          </a:prstGeom>
          <a:noFill/>
        </p:spPr>
        <p:txBody>
          <a:bodyPr wrap="none" rtlCol="0">
            <a:spAutoFit/>
          </a:bodyPr>
          <a:lstStyle/>
          <a:p>
            <a:pPr algn="r"/>
            <a:r>
              <a:rPr lang="en-GB" sz="1200" b="1">
                <a:solidFill>
                  <a:srgbClr val="336E9F"/>
                </a:solidFill>
                <a:latin typeface="Arial"/>
                <a:cs typeface="Arial"/>
              </a:rPr>
              <a:t>University Hospitals Bristol and Weston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23042</Words>
  <Application>Microsoft Office PowerPoint</Application>
  <PresentationFormat>Custom</PresentationFormat>
  <Paragraphs>5937</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