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9.69864E-2</c:v>
                </c:pt>
                <c:pt idx="1">
                  <c:v>6.8569400000000003E-2</c:v>
                </c:pt>
                <c:pt idx="2">
                  <c:v>6.5865900000000005E-2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5.1570100000000001E-2</c:v>
                </c:pt>
                <c:pt idx="1">
                  <c:v>7.7037099999999997E-2</c:v>
                </c:pt>
                <c:pt idx="2">
                  <c:v>2.67441E-2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5.9585100000000002E-2</c:v>
                </c:pt>
                <c:pt idx="1">
                  <c:v>0.1152324</c:v>
                </c:pt>
                <c:pt idx="2">
                  <c:v>2.94722E-2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0.87082440000000005</c:v>
                </c:pt>
                <c:pt idx="1">
                  <c:v>0.85331400000000002</c:v>
                </c:pt>
                <c:pt idx="2">
                  <c:v>0.95542349999999998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7.0046399999999995E-2</c:v>
                </c:pt>
                <c:pt idx="1">
                  <c:v>9.7011700000000006E-2</c:v>
                </c:pt>
                <c:pt idx="2">
                  <c:v>5.5943399999999997E-2</c:v>
                </c:pt>
                <c:pt idx="3">
                  <c:v>0.2062639</c:v>
                </c:pt>
                <c:pt idx="4">
                  <c:v>0.14649770000000001</c:v>
                </c:pt>
                <c:pt idx="5">
                  <c:v>0.1719513</c:v>
                </c:pt>
                <c:pt idx="6">
                  <c:v>0.1041887</c:v>
                </c:pt>
                <c:pt idx="7">
                  <c:v>8.7992200000000007E-2</c:v>
                </c:pt>
                <c:pt idx="8">
                  <c:v>0.15873680000000001</c:v>
                </c:pt>
                <c:pt idx="9">
                  <c:v>0.12451429999999999</c:v>
                </c:pt>
                <c:pt idx="10">
                  <c:v>0.13451489999999999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4.5844500000000003E-2</c:v>
                </c:pt>
                <c:pt idx="1">
                  <c:v>5.5245700000000002E-2</c:v>
                </c:pt>
                <c:pt idx="2">
                  <c:v>7.6121800000000003E-2</c:v>
                </c:pt>
                <c:pt idx="3">
                  <c:v>0.13151209999999999</c:v>
                </c:pt>
                <c:pt idx="4">
                  <c:v>0.11104940000000001</c:v>
                </c:pt>
                <c:pt idx="5">
                  <c:v>5.2261599999999998E-2</c:v>
                </c:pt>
                <c:pt idx="6">
                  <c:v>6.10512E-2</c:v>
                </c:pt>
                <c:pt idx="7">
                  <c:v>8.6821300000000004E-2</c:v>
                </c:pt>
                <c:pt idx="8">
                  <c:v>0.138295</c:v>
                </c:pt>
                <c:pt idx="9">
                  <c:v>0.1202835</c:v>
                </c:pt>
                <c:pt idx="10">
                  <c:v>0.1318657</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7.5370599999999996E-2</c:v>
                </c:pt>
                <c:pt idx="1">
                  <c:v>7.8042200000000006E-2</c:v>
                </c:pt>
                <c:pt idx="2">
                  <c:v>5.1443700000000002E-2</c:v>
                </c:pt>
                <c:pt idx="3">
                  <c:v>8.5059800000000005E-2</c:v>
                </c:pt>
                <c:pt idx="4">
                  <c:v>0.1051078</c:v>
                </c:pt>
                <c:pt idx="5">
                  <c:v>0.105725</c:v>
                </c:pt>
                <c:pt idx="6">
                  <c:v>8.4604399999999996E-2</c:v>
                </c:pt>
                <c:pt idx="7">
                  <c:v>0.11017730000000001</c:v>
                </c:pt>
                <c:pt idx="8">
                  <c:v>0.1157078</c:v>
                </c:pt>
                <c:pt idx="9">
                  <c:v>0.13222239999999999</c:v>
                </c:pt>
                <c:pt idx="10">
                  <c:v>8.9328599999999994E-2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0.90438839999999998</c:v>
                </c:pt>
                <c:pt idx="1">
                  <c:v>0.85176019999999997</c:v>
                </c:pt>
                <c:pt idx="2">
                  <c:v>0.83415119999999998</c:v>
                </c:pt>
                <c:pt idx="3">
                  <c:v>0.75199110000000002</c:v>
                </c:pt>
                <c:pt idx="4">
                  <c:v>0.8542999</c:v>
                </c:pt>
                <c:pt idx="5">
                  <c:v>0.87267240000000001</c:v>
                </c:pt>
                <c:pt idx="6">
                  <c:v>0.82454079999999996</c:v>
                </c:pt>
                <c:pt idx="7">
                  <c:v>0.80502010000000002</c:v>
                </c:pt>
                <c:pt idx="8">
                  <c:v>0.72152110000000003</c:v>
                </c:pt>
                <c:pt idx="9">
                  <c:v>0.85010280000000005</c:v>
                </c:pt>
                <c:pt idx="10">
                  <c:v>0.82779159999999996</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7.0320599999999997E-2</c:v>
                </c:pt>
                <c:pt idx="1">
                  <c:v>0.1020633</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5.2618400000000003E-2</c:v>
                </c:pt>
                <c:pt idx="1">
                  <c:v>7.4455999999999994E-2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6.5234799999999996E-2</c:v>
                </c:pt>
                <c:pt idx="1">
                  <c:v>5.4871700000000002E-2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0.83148149999999998</c:v>
                </c:pt>
                <c:pt idx="1">
                  <c:v>0.78155050000000004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0.41283900000000001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0.3033053</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0.2117994</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8.8210914999999996</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5.5107799999999998E-2</c:v>
                </c:pt>
                <c:pt idx="1">
                  <c:v>0.11073040000000001</c:v>
                </c:pt>
                <c:pt idx="2">
                  <c:v>0.1192811</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3.5192899999999999E-2</c:v>
                </c:pt>
                <c:pt idx="1">
                  <c:v>6.1784499999999999E-2</c:v>
                </c:pt>
                <c:pt idx="2">
                  <c:v>0.1717919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4.8214800000000002E-2</c:v>
                </c:pt>
                <c:pt idx="1">
                  <c:v>7.2052900000000003E-2</c:v>
                </c:pt>
                <c:pt idx="2">
                  <c:v>0.23218150000000001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0.89534239999999998</c:v>
                </c:pt>
                <c:pt idx="1">
                  <c:v>0.8586435</c:v>
                </c:pt>
                <c:pt idx="2">
                  <c:v>0.41275070000000003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0.1035449</c:v>
                </c:pt>
                <c:pt idx="1">
                  <c:v>0.17647379999999999</c:v>
                </c:pt>
                <c:pt idx="2">
                  <c:v>0.1217939</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0.1149876</c:v>
                </c:pt>
                <c:pt idx="1">
                  <c:v>7.9337400000000002E-2</c:v>
                </c:pt>
                <c:pt idx="2">
                  <c:v>8.2686700000000002E-2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0.1118937</c:v>
                </c:pt>
                <c:pt idx="1">
                  <c:v>7.2962600000000002E-2</c:v>
                </c:pt>
                <c:pt idx="2">
                  <c:v>0.1060146</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0.29727979999999998</c:v>
                </c:pt>
                <c:pt idx="1">
                  <c:v>0.77952770000000005</c:v>
                </c:pt>
                <c:pt idx="2">
                  <c:v>0.61197699999999999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0.16646050000000001</c:v>
                </c:pt>
                <c:pt idx="1">
                  <c:v>9.1466099999999995E-2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8.20129E-2</c:v>
                </c:pt>
                <c:pt idx="1">
                  <c:v>5.2942799999999998E-2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7.9042699999999994E-2</c:v>
                </c:pt>
                <c:pt idx="1">
                  <c:v>0.15909209999999999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0.39685520000000002</c:v>
                </c:pt>
                <c:pt idx="1">
                  <c:v>0.20701169999999999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8.6410899999999999E-2</c:v>
                </c:pt>
                <c:pt idx="1">
                  <c:v>0.15263070000000001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8.6692199999999997E-2</c:v>
                </c:pt>
                <c:pt idx="1">
                  <c:v>0.1085923</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8.6361099999999996E-2</c:v>
                </c:pt>
                <c:pt idx="1">
                  <c:v>0.1563708</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0.57588879999999998</c:v>
                </c:pt>
                <c:pt idx="1">
                  <c:v>0.4813616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0.78508219999999995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0.71721959999999996</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0.69284710000000005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0.72380949999999999</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0.84296479999999996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0.79527559999999997</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0.80477529999999997</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0.80907169999999995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0.9145527</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0.91652750000000005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0.89244190000000001</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0.91721850000000005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9.1051400000000005E-2</c:v>
                </c:pt>
                <c:pt idx="1">
                  <c:v>0.23022670000000001</c:v>
                </c:pt>
                <c:pt idx="2">
                  <c:v>0.23406399999999999</c:v>
                </c:pt>
                <c:pt idx="3">
                  <c:v>0.29569220000000002</c:v>
                </c:pt>
                <c:pt idx="4">
                  <c:v>5.4665999999999999E-2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4.9109800000000002E-2</c:v>
                </c:pt>
                <c:pt idx="1">
                  <c:v>5.0694900000000001E-2</c:v>
                </c:pt>
                <c:pt idx="2">
                  <c:v>5.0215599999999999E-2</c:v>
                </c:pt>
                <c:pt idx="3">
                  <c:v>4.0755100000000002E-2</c:v>
                </c:pt>
                <c:pt idx="4">
                  <c:v>4.43594E-2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8.9481000000000005E-2</c:v>
                </c:pt>
                <c:pt idx="1">
                  <c:v>8.7653999999999996E-2</c:v>
                </c:pt>
                <c:pt idx="2">
                  <c:v>6.8137500000000004E-2</c:v>
                </c:pt>
                <c:pt idx="3">
                  <c:v>5.35454E-2</c:v>
                </c:pt>
                <c:pt idx="4">
                  <c:v>5.3628099999999998E-2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0.8488713</c:v>
                </c:pt>
                <c:pt idx="1">
                  <c:v>0.73588149999999997</c:v>
                </c:pt>
                <c:pt idx="2">
                  <c:v>0.75519970000000003</c:v>
                </c:pt>
                <c:pt idx="3">
                  <c:v>0.86814380000000002</c:v>
                </c:pt>
                <c:pt idx="4">
                  <c:v>0.82934509999999995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0.54982819999999999</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0.59414230000000001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0.63063060000000004</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0.61019279999999998</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0.74946000000000002</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0.75208909999999995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0.75980389999999998</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0.74440300000000004</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0.75891889999999995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0.76388889999999998</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0.75808379999999997</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0.74689170000000005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0.70964249999999995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0.71428570000000002</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0.73044520000000002</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0.73416590000000004</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0.7134703</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0.76720350000000004</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0.79314720000000005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0.84877130000000001</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0.92947100000000005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0.94303800000000004</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0.91364900000000004</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0.93657509999999999</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0.76796969999999998</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0.77409159999999999</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0.75274730000000001</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0.76483049999999997</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0.957708</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0.95755520000000005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0.94468700000000005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0.95573209999999997</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0.80741799999999997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0.83812949999999997</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0.84858040000000001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0.85493459999999999</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0.85810810000000004</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0.89769449999999995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0.88667499999999999</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0.87430169999999996</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6.4519000000000007E-2</c:v>
                </c:pt>
                <c:pt idx="1">
                  <c:v>0.15864110000000001</c:v>
                </c:pt>
                <c:pt idx="2">
                  <c:v>0.2292833</c:v>
                </c:pt>
                <c:pt idx="3">
                  <c:v>0.13991210000000001</c:v>
                </c:pt>
                <c:pt idx="4">
                  <c:v>2.7884599999999999E-2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3.4128899999999997E-2</c:v>
                </c:pt>
                <c:pt idx="1">
                  <c:v>4.7348500000000002E-2</c:v>
                </c:pt>
                <c:pt idx="2">
                  <c:v>5.32462E-2</c:v>
                </c:pt>
                <c:pt idx="3">
                  <c:v>5.7083000000000002E-2</c:v>
                </c:pt>
                <c:pt idx="4">
                  <c:v>2.8856099999999999E-2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5.7114999999999999E-2</c:v>
                </c:pt>
                <c:pt idx="1">
                  <c:v>0.14212759999999999</c:v>
                </c:pt>
                <c:pt idx="2">
                  <c:v>0.12597079999999999</c:v>
                </c:pt>
                <c:pt idx="3">
                  <c:v>6.9203600000000004E-2</c:v>
                </c:pt>
                <c:pt idx="4">
                  <c:v>3.9772200000000001E-2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0.91908319999999999</c:v>
                </c:pt>
                <c:pt idx="1">
                  <c:v>0.81983930000000005</c:v>
                </c:pt>
                <c:pt idx="2">
                  <c:v>0.72315620000000003</c:v>
                </c:pt>
                <c:pt idx="3">
                  <c:v>0.77374830000000006</c:v>
                </c:pt>
                <c:pt idx="4">
                  <c:v>0.9400773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0.7821901</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0.80487799999999998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0.7843407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0.82587060000000001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0.79321660000000005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0.80972219999999995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0.83292980000000005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0.86363639999999997</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0.68567959999999994</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0.71228619999999998</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0.7240915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0.70496590000000003</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0.54817990000000005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0.52656999999999998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0.73376620000000004</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0.79836070000000003</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0.80416670000000001</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0.82980869999999995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0.75820569999999998</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0.78164120000000004</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0.78031209999999995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0.8073477</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0.82118449999999998</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0.80559650000000005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0.83440309999999995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0.81226419999999999</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0.63813229999999999</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0.62716050000000001</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0.6188437</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0.69169329999999996</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0.71755729999999995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0.73603350000000001</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0.70263790000000004</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0.75403949999999997</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0.83618230000000004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0.84547070000000002</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0.8577844</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0.90752690000000003</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3.3127700000000003E-2</c:v>
                </c:pt>
                <c:pt idx="1">
                  <c:v>0.14902000000000001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6.9449200000000003E-2</c:v>
                </c:pt>
                <c:pt idx="1">
                  <c:v>6.9188799999999995E-2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0.13582939999999999</c:v>
                </c:pt>
                <c:pt idx="1">
                  <c:v>0.16138659999999999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0.76364810000000005</c:v>
                </c:pt>
                <c:pt idx="1">
                  <c:v>0.62684870000000004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0.98599440000000005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0.98371339999999996</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0.98058250000000002</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0.99585920000000006</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0.90371990000000002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0.91122720000000001</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0.92287920000000001</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0.912605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0.61254609999999998</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0.57957239999999999</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0.57782100000000003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0.58208959999999998</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0.69945360000000001</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0.63615560000000004</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0.65714289999999997</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0.65073530000000002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0.62903229999999999</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0.69333330000000004</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0.68102070000000003</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0.48988759999999998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0.57954550000000005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0.63333329999999999</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0.65925929999999999</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0.77500000000000002</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0.75225229999999998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0.73457939999999999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0.72440939999999998</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0.86409400000000003</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0.88996140000000001</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0.90760870000000005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0.90432100000000004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0.76261939999999995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0.72757479999999997</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0.73294630000000005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0.77662869999999995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0.87108660000000004</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0.87674419999999997</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0.83577239999999997</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0.11628049999999999</c:v>
                </c:pt>
                <c:pt idx="1">
                  <c:v>0.15493270000000001</c:v>
                </c:pt>
                <c:pt idx="2">
                  <c:v>0.1162455</c:v>
                </c:pt>
                <c:pt idx="3">
                  <c:v>0.1728104</c:v>
                </c:pt>
                <c:pt idx="4">
                  <c:v>0.2112308</c:v>
                </c:pt>
                <c:pt idx="5">
                  <c:v>0.1278022</c:v>
                </c:pt>
                <c:pt idx="6">
                  <c:v>6.3220799999999994E-2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8.3743499999999998E-2</c:v>
                </c:pt>
                <c:pt idx="1">
                  <c:v>8.7533899999999998E-2</c:v>
                </c:pt>
                <c:pt idx="2">
                  <c:v>7.4182700000000004E-2</c:v>
                </c:pt>
                <c:pt idx="3">
                  <c:v>6.9131799999999993E-2</c:v>
                </c:pt>
                <c:pt idx="4">
                  <c:v>8.3981500000000001E-2</c:v>
                </c:pt>
                <c:pt idx="5">
                  <c:v>6.0522300000000001E-2</c:v>
                </c:pt>
                <c:pt idx="6">
                  <c:v>5.0828600000000002E-2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0.13579040000000001</c:v>
                </c:pt>
                <c:pt idx="1">
                  <c:v>0.15224480000000001</c:v>
                </c:pt>
                <c:pt idx="2">
                  <c:v>0.21408279999999999</c:v>
                </c:pt>
                <c:pt idx="3">
                  <c:v>0.1976851</c:v>
                </c:pt>
                <c:pt idx="4">
                  <c:v>0.17940220000000001</c:v>
                </c:pt>
                <c:pt idx="5">
                  <c:v>0.1266668</c:v>
                </c:pt>
                <c:pt idx="6">
                  <c:v>8.3923300000000006E-2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0.7219063</c:v>
                </c:pt>
                <c:pt idx="1">
                  <c:v>0.65291180000000004</c:v>
                </c:pt>
                <c:pt idx="2">
                  <c:v>0.67865980000000004</c:v>
                </c:pt>
                <c:pt idx="3">
                  <c:v>0.69262800000000002</c:v>
                </c:pt>
                <c:pt idx="4">
                  <c:v>0.58319140000000003</c:v>
                </c:pt>
                <c:pt idx="5">
                  <c:v>0.80893000000000004</c:v>
                </c:pt>
                <c:pt idx="6">
                  <c:v>0.83265020000000001</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0.86846849999999998</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0.84772729999999996</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0.85741089999999998</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0.83676700000000004</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0.87083330000000003</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0.80729169999999995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0.81183930000000004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0.81081080000000005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0.85740740000000004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0.87422359999999999</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0.86585369999999995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0.828125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0.91578950000000003</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0.84523809999999999</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0.765625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0.75862070000000004</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0.80373830000000002</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0.74825169999999996</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0.86166010000000004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0.86829270000000003</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0.85204080000000004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0.83955219999999997</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0.86128360000000004</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0.82738100000000003</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0.86519610000000002</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0.85264899999999999</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0.83521440000000002</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0.79136689999999998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0.78385090000000002</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0.81695220000000002</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0.87755099999999997</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0.84848480000000004</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0.77358490000000002</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0.72222220000000004</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0.11078730000000001</c:v>
                </c:pt>
                <c:pt idx="1">
                  <c:v>8.0496200000000004E-2</c:v>
                </c:pt>
                <c:pt idx="2">
                  <c:v>0.1813823</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3.9456400000000003E-2</c:v>
                </c:pt>
                <c:pt idx="1">
                  <c:v>7.5431999999999999E-2</c:v>
                </c:pt>
                <c:pt idx="2">
                  <c:v>0.1058829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5.7241E-2</c:v>
                </c:pt>
                <c:pt idx="1">
                  <c:v>0.12931029999999999</c:v>
                </c:pt>
                <c:pt idx="2">
                  <c:v>0.16258700000000001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0.91033640000000005</c:v>
                </c:pt>
                <c:pt idx="1">
                  <c:v>0.75359430000000005</c:v>
                </c:pt>
                <c:pt idx="2">
                  <c:v>0.69181919999999997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0.82474230000000004</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0.80754720000000002</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0.83658540000000003</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0.82724249999999999</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0.50436049999999999</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0.50813739999999996</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0.5243506</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0.5218855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0.56265359999999998</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0.59594380000000002</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0.61238219999999999</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0.58574179999999998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0.83098590000000006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0.84802999999999995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0.85132739999999996</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0.87868080000000004</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0.68681979999999998</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0.65842350000000005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0.70460699999999998</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0.7034146</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0.75258919999999996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0.74179099999999998</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0.75892859999999995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0.73253679999999999</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0.26168219999999998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0.28248590000000001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0.27450980000000003</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0.29729729999999999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0.1457859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0.22077920000000001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0.2094763</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0.2116992</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0.33265309999999998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0.3684211</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0.41991339999999999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0.39206350000000001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0.10614179999999999</c:v>
                </c:pt>
                <c:pt idx="1">
                  <c:v>7.50918E-2</c:v>
                </c:pt>
                <c:pt idx="2">
                  <c:v>7.5998300000000005E-2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7.7774999999999997E-2</c:v>
                </c:pt>
                <c:pt idx="1">
                  <c:v>3.8611600000000003E-2</c:v>
                </c:pt>
                <c:pt idx="2">
                  <c:v>1.86085E-2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0.1274885</c:v>
                </c:pt>
                <c:pt idx="1">
                  <c:v>4.2207500000000002E-2</c:v>
                </c:pt>
                <c:pt idx="2">
                  <c:v>1.7015000000000001E-3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0.70528729999999995</c:v>
                </c:pt>
                <c:pt idx="1">
                  <c:v>0.91033719999999996</c:v>
                </c:pt>
                <c:pt idx="2">
                  <c:v>0.99605849999999996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0.4751958</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0.42465750000000002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0.49695119999999998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0.48222219999999999</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0.47049180000000002</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0.55708659999999999</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0.57512949999999996</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0.58192770000000005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0.4280079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0.41627910000000001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0.42773440000000001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0.44325150000000002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0.86856520000000004</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0.84604520000000005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0.82971010000000001</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0.86021510000000001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0.87768970000000002</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0.87518359999999995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0.8531995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0.89415040000000001</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0.56963790000000003</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0.61363639999999997</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0.57268719999999995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0.62304250000000005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0.70544549999999995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0.71830989999999995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0.73604060000000004</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0.7784314</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8.7237136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8.6700581000000003</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8.7334151999999996</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8.8049678</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0.16078239999999999</c:v>
                </c:pt>
                <c:pt idx="1">
                  <c:v>5.93546E-2</c:v>
                </c:pt>
                <c:pt idx="2">
                  <c:v>0.1223957</c:v>
                </c:pt>
                <c:pt idx="3">
                  <c:v>0.14003109999999999</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5.4759799999999997E-2</c:v>
                </c:pt>
                <c:pt idx="1">
                  <c:v>5.5401100000000002E-2</c:v>
                </c:pt>
                <c:pt idx="2">
                  <c:v>4.8505199999999998E-2</c:v>
                </c:pt>
                <c:pt idx="3">
                  <c:v>8.4101899999999993E-2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7.6471200000000003E-2</c:v>
                </c:pt>
                <c:pt idx="1">
                  <c:v>7.5875300000000007E-2</c:v>
                </c:pt>
                <c:pt idx="2">
                  <c:v>5.1827499999999999E-2</c:v>
                </c:pt>
                <c:pt idx="3">
                  <c:v>0.19845979999999999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0.81609869999999995</c:v>
                </c:pt>
                <c:pt idx="1">
                  <c:v>0.81113440000000003</c:v>
                </c:pt>
                <c:pt idx="2">
                  <c:v>0.8357715</c:v>
                </c:pt>
                <c:pt idx="3">
                  <c:v>0.5189532</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0.21819340000000001</c:v>
                </c:pt>
                <c:pt idx="1">
                  <c:v>0.14920420000000001</c:v>
                </c:pt>
                <c:pt idx="2">
                  <c:v>0.12969310000000001</c:v>
                </c:pt>
                <c:pt idx="3">
                  <c:v>7.1706599999999995E-2</c:v>
                </c:pt>
                <c:pt idx="4">
                  <c:v>7.9187199999999999E-2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5.6836499999999998E-2</c:v>
                </c:pt>
                <c:pt idx="1">
                  <c:v>8.1589599999999998E-2</c:v>
                </c:pt>
                <c:pt idx="2">
                  <c:v>4.8057599999999999E-2</c:v>
                </c:pt>
                <c:pt idx="3">
                  <c:v>8.7364300000000006E-2</c:v>
                </c:pt>
                <c:pt idx="4">
                  <c:v>9.4044000000000003E-2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0.1136692</c:v>
                </c:pt>
                <c:pt idx="1">
                  <c:v>8.7382299999999996E-2</c:v>
                </c:pt>
                <c:pt idx="2">
                  <c:v>6.24387E-2</c:v>
                </c:pt>
                <c:pt idx="3">
                  <c:v>0.13257630000000001</c:v>
                </c:pt>
                <c:pt idx="4">
                  <c:v>0.1231223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0.73195549999999998</c:v>
                </c:pt>
                <c:pt idx="1">
                  <c:v>0.70031270000000001</c:v>
                </c:pt>
                <c:pt idx="2">
                  <c:v>0.88061889999999998</c:v>
                </c:pt>
                <c:pt idx="3">
                  <c:v>0.58471850000000003</c:v>
                </c:pt>
                <c:pt idx="4">
                  <c:v>0.52069390000000004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University Hospitals Birmingham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060426375"/>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1,142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4199560"/>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481495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9396834"/>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2285565"/>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4597669"/>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7329227"/>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2221845"/>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7217675"/>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5972548"/>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8103908"/>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9810567"/>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8374899"/>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2609558"/>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665118"/>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91366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3241659"/>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16726149"/>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5099286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644821503"/>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620729243"/>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244207963"/>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232249036"/>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062112163"/>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718292780"/>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25260569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059080684"/>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716491616"/>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764315454"/>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262301573"/>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104657711"/>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671966603"/>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721663738"/>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508729697"/>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720616526"/>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724635646"/>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653767767"/>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530635379"/>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521356172"/>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668761588"/>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075786542"/>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809112092"/>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917957875"/>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81985566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41266368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4027067868"/>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24933261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559114048"/>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336915080"/>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48933654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418697317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51451710"/>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877824868"/>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031110033"/>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492603799"/>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781837265"/>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805132158"/>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98384787"/>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18234749"/>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4097958888"/>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193594780"/>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802362793"/>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55102916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906172214"/>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995078" y="622300"/>
            <a:ext cx="4283545"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University Hospitals Birmingham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6046848"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University Hospitals Birmingham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585694812"/>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297233652"/>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177092655"/>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51574869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586308032"/>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491347953"/>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665999007"/>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52553491"/>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35033319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408931226"/>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4198715981"/>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72919703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279019198"/>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802031619"/>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54411978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034966933"/>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402862493"/>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68402738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20965473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669450853"/>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345835077"/>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380552733"/>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807571694"/>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120888485"/>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277017334"/>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08499601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7798732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15301924"/>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16822596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277569560"/>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220699962"/>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618826570"/>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479997606"/>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Q41_3. Beforehand patient completely had enough understandable information about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21%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154943762"/>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421635877"/>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84581534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924659257"/>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727601973"/>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755034321"/>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691221871"/>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652942947"/>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50596529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511923744"/>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031575639"/>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423869478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269402174"/>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251898244"/>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823472965"/>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04053560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895691421"/>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97213987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13958565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53108856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92110086"/>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9778854"/>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385155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2129557"/>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1611513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2756907"/>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908137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654238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425487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863980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392411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957465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9941879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7719700"/>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9202125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211872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69120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376205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627216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43523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0917735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9608058"/>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1750577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312622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4648762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600906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4738481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039492"/>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687658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919929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4555640"/>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3675645"/>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065419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08532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7215224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491341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661201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149291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2001876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85477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4372497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1678881"/>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381013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8708898"/>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172072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5419826"/>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704106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8322548"/>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6713103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1798895"/>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8645897"/>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7385625"/>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821008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888172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229349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368060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820954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910167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6656197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105004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392197"/>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6213908"/>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642530"/>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744139"/>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15922105"/>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0974368"/>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2758141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5858292"/>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437784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552922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55450735"/>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4866596"/>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52028673"/>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929346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323877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1062457"/>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1388502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791511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6071000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60634091"/>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33156108"/>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2037564"/>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52912553"/>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3528532"/>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18413271"/>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6972085"/>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1456080"/>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662855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79329672"/>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955843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616829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298332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16462"/>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319871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516677"/>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6250272"/>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5559411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469048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302494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2350751"/>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6941059"/>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6287421"/>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6385211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7809912"/>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8357438"/>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986605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8169749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476393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3781129"/>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8980841"/>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850755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423700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207042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2279342"/>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477352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083682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9051874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745801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2847515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6121857"/>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017504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5797283"/>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1,142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2,481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46</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919899979"/>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2,481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309656467"/>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899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1,142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809795109"/>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1,142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995078" y="622300"/>
            <a:ext cx="4283545" cy="276999"/>
          </a:xfrm>
          <a:prstGeom prst="rect">
            <a:avLst/>
          </a:prstGeom>
          <a:noFill/>
        </p:spPr>
        <p:txBody>
          <a:bodyPr wrap="none" rtlCol="0">
            <a:spAutoFit/>
          </a:bodyPr>
          <a:lstStyle/>
          <a:p>
            <a:pPr algn="r"/>
            <a:r>
              <a:rPr lang="en-GB" sz="1200" b="1">
                <a:solidFill>
                  <a:srgbClr val="336E9F"/>
                </a:solidFill>
                <a:latin typeface="Arial"/>
                <a:cs typeface="Arial"/>
              </a:rPr>
              <a:t>University Hospitals Birmingham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17906</TotalTime>
  <Words>23410</Words>
  <Application>Microsoft Office PowerPoint</Application>
  <PresentationFormat>Custom</PresentationFormat>
  <Paragraphs>6002</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