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9.7026500000000002E-2</c:v>
                </c:pt>
                <c:pt idx="1">
                  <c:v>6.9118899999999997E-2</c:v>
                </c:pt>
                <c:pt idx="2">
                  <c:v>6.6333500000000004E-2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5.1489899999999998E-2</c:v>
                </c:pt>
                <c:pt idx="1">
                  <c:v>7.5938099999999994E-2</c:v>
                </c:pt>
                <c:pt idx="2">
                  <c:v>2.5808999999999999E-2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5.9625200000000003E-2</c:v>
                </c:pt>
                <c:pt idx="1">
                  <c:v>0.11578189999999999</c:v>
                </c:pt>
                <c:pt idx="2">
                  <c:v>2.99397E-2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0.92652299999999999</c:v>
                </c:pt>
                <c:pt idx="1">
                  <c:v>0.86592939999999996</c:v>
                </c:pt>
                <c:pt idx="2">
                  <c:v>0.96102790000000005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7.0290000000000005E-2</c:v>
                </c:pt>
                <c:pt idx="1">
                  <c:v>9.30507E-2</c:v>
                </c:pt>
                <c:pt idx="2">
                  <c:v>5.8268E-2</c:v>
                </c:pt>
                <c:pt idx="3">
                  <c:v>0.20802950000000001</c:v>
                </c:pt>
                <c:pt idx="4">
                  <c:v>0.1540435</c:v>
                </c:pt>
                <c:pt idx="5">
                  <c:v>0.17230899999999999</c:v>
                </c:pt>
                <c:pt idx="6">
                  <c:v>9.9906800000000004E-2</c:v>
                </c:pt>
                <c:pt idx="7">
                  <c:v>9.0805499999999997E-2</c:v>
                </c:pt>
                <c:pt idx="8">
                  <c:v>0.15990689999999999</c:v>
                </c:pt>
                <c:pt idx="9">
                  <c:v>0.13315379999999999</c:v>
                </c:pt>
                <c:pt idx="10">
                  <c:v>0.1344359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4.5357099999999997E-2</c:v>
                </c:pt>
                <c:pt idx="1">
                  <c:v>6.3167799999999996E-2</c:v>
                </c:pt>
                <c:pt idx="2">
                  <c:v>7.1472599999999997E-2</c:v>
                </c:pt>
                <c:pt idx="3">
                  <c:v>0.12798090000000001</c:v>
                </c:pt>
                <c:pt idx="4">
                  <c:v>9.5957700000000007E-2</c:v>
                </c:pt>
                <c:pt idx="5">
                  <c:v>5.15462E-2</c:v>
                </c:pt>
                <c:pt idx="6">
                  <c:v>6.9614899999999993E-2</c:v>
                </c:pt>
                <c:pt idx="7">
                  <c:v>8.1194799999999998E-2</c:v>
                </c:pt>
                <c:pt idx="8">
                  <c:v>0.13595479999999999</c:v>
                </c:pt>
                <c:pt idx="9">
                  <c:v>0.1030046</c:v>
                </c:pt>
                <c:pt idx="10">
                  <c:v>0.13202359999999999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7.5614299999999995E-2</c:v>
                </c:pt>
                <c:pt idx="1">
                  <c:v>7.4081099999999997E-2</c:v>
                </c:pt>
                <c:pt idx="2">
                  <c:v>5.3768299999999998E-2</c:v>
                </c:pt>
                <c:pt idx="3">
                  <c:v>8.6825399999999997E-2</c:v>
                </c:pt>
                <c:pt idx="4">
                  <c:v>0.1126537</c:v>
                </c:pt>
                <c:pt idx="5">
                  <c:v>0.1060827</c:v>
                </c:pt>
                <c:pt idx="6">
                  <c:v>8.0322599999999994E-2</c:v>
                </c:pt>
                <c:pt idx="7">
                  <c:v>0.1129906</c:v>
                </c:pt>
                <c:pt idx="8">
                  <c:v>0.11687790000000001</c:v>
                </c:pt>
                <c:pt idx="9">
                  <c:v>0.14086180000000001</c:v>
                </c:pt>
                <c:pt idx="10">
                  <c:v>8.9249599999999998E-2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0.91398639999999998</c:v>
                </c:pt>
                <c:pt idx="1">
                  <c:v>0.89009689999999997</c:v>
                </c:pt>
                <c:pt idx="2">
                  <c:v>0.88833850000000003</c:v>
                </c:pt>
                <c:pt idx="3">
                  <c:v>0.85870820000000003</c:v>
                </c:pt>
                <c:pt idx="4">
                  <c:v>0.88724289999999995</c:v>
                </c:pt>
                <c:pt idx="5">
                  <c:v>0.8694636</c:v>
                </c:pt>
                <c:pt idx="6">
                  <c:v>0.84983960000000003</c:v>
                </c:pt>
                <c:pt idx="7">
                  <c:v>0.81533230000000001</c:v>
                </c:pt>
                <c:pt idx="8">
                  <c:v>0.83186329999999997</c:v>
                </c:pt>
                <c:pt idx="9">
                  <c:v>0.84339500000000001</c:v>
                </c:pt>
                <c:pt idx="10">
                  <c:v>0.82540849999999999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7.0738200000000001E-2</c:v>
                </c:pt>
                <c:pt idx="1">
                  <c:v>0.1018188</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5.1783099999999999E-2</c:v>
                </c:pt>
                <c:pt idx="1">
                  <c:v>7.4945100000000001E-2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6.56524E-2</c:v>
                </c:pt>
                <c:pt idx="1">
                  <c:v>5.4627200000000001E-2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0.87458049999999998</c:v>
                </c:pt>
                <c:pt idx="1">
                  <c:v>0.83468070000000005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0.412823</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0.30333710000000003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0.21178350000000001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9.0339755000000004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5.5050300000000003E-2</c:v>
                </c:pt>
                <c:pt idx="1">
                  <c:v>0.1106978</c:v>
                </c:pt>
                <c:pt idx="2">
                  <c:v>0.11970409999999999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3.53078E-2</c:v>
                </c:pt>
                <c:pt idx="1">
                  <c:v>6.1849800000000003E-2</c:v>
                </c:pt>
                <c:pt idx="2">
                  <c:v>0.17094590000000001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4.8157400000000003E-2</c:v>
                </c:pt>
                <c:pt idx="1">
                  <c:v>7.2020299999999995E-2</c:v>
                </c:pt>
                <c:pt idx="2">
                  <c:v>0.23260449999999999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0.91785490000000003</c:v>
                </c:pt>
                <c:pt idx="1">
                  <c:v>0.87556120000000004</c:v>
                </c:pt>
                <c:pt idx="2">
                  <c:v>0.5215706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0.1015597</c:v>
                </c:pt>
                <c:pt idx="1">
                  <c:v>0.17736089999999999</c:v>
                </c:pt>
                <c:pt idx="2">
                  <c:v>0.12195110000000001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0.11895790000000001</c:v>
                </c:pt>
                <c:pt idx="1">
                  <c:v>7.7563099999999996E-2</c:v>
                </c:pt>
                <c:pt idx="2">
                  <c:v>8.2372399999999998E-2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0.10990850000000001</c:v>
                </c:pt>
                <c:pt idx="1">
                  <c:v>7.3849799999999993E-2</c:v>
                </c:pt>
                <c:pt idx="2">
                  <c:v>0.1061718</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0.33141690000000001</c:v>
                </c:pt>
                <c:pt idx="1">
                  <c:v>0.83843990000000002</c:v>
                </c:pt>
                <c:pt idx="2">
                  <c:v>0.68601619999999996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0.1656697</c:v>
                </c:pt>
                <c:pt idx="1">
                  <c:v>9.1261300000000004E-2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8.3594399999999999E-2</c:v>
                </c:pt>
                <c:pt idx="1">
                  <c:v>5.3352400000000001E-2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7.8251899999999999E-2</c:v>
                </c:pt>
                <c:pt idx="1">
                  <c:v>0.15888730000000001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0.453677</c:v>
                </c:pt>
                <c:pt idx="1">
                  <c:v>0.2198899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8.60263E-2</c:v>
                </c:pt>
                <c:pt idx="1">
                  <c:v>0.1518216</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8.7461499999999998E-2</c:v>
                </c:pt>
                <c:pt idx="1">
                  <c:v>0.1102105</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8.5976499999999997E-2</c:v>
                </c:pt>
                <c:pt idx="1">
                  <c:v>0.1555617</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0.68037190000000003</c:v>
                </c:pt>
                <c:pt idx="1">
                  <c:v>0.57726160000000004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0.83478260000000004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0.8258877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0.8088398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0.78469390000000006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0.81258940000000002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0.8427095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0.83938389999999996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0.84638860000000005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0.93721969999999999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0.92493950000000003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0.93911009999999995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0.92795700000000003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9.0827500000000005E-2</c:v>
                </c:pt>
                <c:pt idx="1">
                  <c:v>0.23020399999999999</c:v>
                </c:pt>
                <c:pt idx="2">
                  <c:v>0.23401060000000001</c:v>
                </c:pt>
                <c:pt idx="3">
                  <c:v>0.2957012</c:v>
                </c:pt>
                <c:pt idx="4">
                  <c:v>5.4577199999999999E-2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4.9557499999999997E-2</c:v>
                </c:pt>
                <c:pt idx="1">
                  <c:v>5.0740199999999999E-2</c:v>
                </c:pt>
                <c:pt idx="2">
                  <c:v>5.03223E-2</c:v>
                </c:pt>
                <c:pt idx="3">
                  <c:v>4.0736899999999999E-2</c:v>
                </c:pt>
                <c:pt idx="4">
                  <c:v>4.4537E-2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8.9257199999999995E-2</c:v>
                </c:pt>
                <c:pt idx="1">
                  <c:v>8.7631399999999998E-2</c:v>
                </c:pt>
                <c:pt idx="2">
                  <c:v>6.8084199999999997E-2</c:v>
                </c:pt>
                <c:pt idx="3">
                  <c:v>5.3554499999999998E-2</c:v>
                </c:pt>
                <c:pt idx="4">
                  <c:v>5.3539299999999998E-2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0.82206480000000004</c:v>
                </c:pt>
                <c:pt idx="1">
                  <c:v>0.76166509999999998</c:v>
                </c:pt>
                <c:pt idx="2">
                  <c:v>0.79364449999999997</c:v>
                </c:pt>
                <c:pt idx="3">
                  <c:v>0.87143300000000001</c:v>
                </c:pt>
                <c:pt idx="4">
                  <c:v>0.8662164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0.63372090000000003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0.64467770000000002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0.66919580000000001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0.67458099999999999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0.71243520000000005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0.72781070000000003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0.75826450000000001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0.77532230000000002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0.75979770000000002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0.77159880000000003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0.79882810000000004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0.78858159999999999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0.71410580000000001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0.7289812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0.75146769999999996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0.7533512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0.63756610000000002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0.73118280000000002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0.78010469999999998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0.8166023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0.95265420000000001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0.9418472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0.94469029999999998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0.95325199999999999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0.79568349999999999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0.81672389999999995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0.80659340000000002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0.81477730000000004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0.95797100000000002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0.96252930000000003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0.97453699999999999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0.96088790000000002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0.84534529999999997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0.83807169999999998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0.86131389999999997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0.86629829999999997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0.93237970000000003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0.92008199999999996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0.93967279999999997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0.92513860000000003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6.4740599999999995E-2</c:v>
                </c:pt>
                <c:pt idx="1">
                  <c:v>0.1590664</c:v>
                </c:pt>
                <c:pt idx="2">
                  <c:v>0.229763</c:v>
                </c:pt>
                <c:pt idx="3">
                  <c:v>0.1404435</c:v>
                </c:pt>
                <c:pt idx="4">
                  <c:v>2.8165900000000001E-2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3.3685699999999999E-2</c:v>
                </c:pt>
                <c:pt idx="1">
                  <c:v>4.6497900000000002E-2</c:v>
                </c:pt>
                <c:pt idx="2">
                  <c:v>5.2286699999999998E-2</c:v>
                </c:pt>
                <c:pt idx="3">
                  <c:v>5.6020100000000003E-2</c:v>
                </c:pt>
                <c:pt idx="4">
                  <c:v>2.82934E-2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5.7336699999999997E-2</c:v>
                </c:pt>
                <c:pt idx="1">
                  <c:v>0.14255290000000001</c:v>
                </c:pt>
                <c:pt idx="2">
                  <c:v>0.1264506</c:v>
                </c:pt>
                <c:pt idx="3">
                  <c:v>6.9735000000000005E-2</c:v>
                </c:pt>
                <c:pt idx="4">
                  <c:v>4.0053499999999999E-2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0.92815000000000003</c:v>
                </c:pt>
                <c:pt idx="1">
                  <c:v>0.84453069999999997</c:v>
                </c:pt>
                <c:pt idx="2">
                  <c:v>0.78738260000000004</c:v>
                </c:pt>
                <c:pt idx="3">
                  <c:v>0.81597450000000005</c:v>
                </c:pt>
                <c:pt idx="4">
                  <c:v>0.95450849999999998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0.84402330000000003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0.8548753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0.85542169999999995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0.86359079999999999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0.83566879999999999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0.86679919999999999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0.84936829999999996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0.86553869999999999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0.69472179999999994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0.72326349999999995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0.74189939999999999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0.76824460000000006</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0.6099426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0.6287625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0.73237180000000002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0.82401899999999995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0.86139750000000004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0.86405770000000004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0.80788800000000005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0.83583580000000002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0.83136089999999996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0.85701439999999995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0.81903490000000001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0.85654010000000003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0.86673659999999997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0.87371379999999998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0.65667569999999997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0.67779959999999995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0.70980390000000004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0.74210529999999997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0.7608142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0.79960120000000001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0.78256959999999998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0.913767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0.93139530000000004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0.94288910000000004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0.94850670000000004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3.3352300000000001E-2</c:v>
                </c:pt>
                <c:pt idx="1">
                  <c:v>0.1487858</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6.9000099999999995E-2</c:v>
                </c:pt>
                <c:pt idx="1">
                  <c:v>6.96571E-2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0.13605390000000001</c:v>
                </c:pt>
                <c:pt idx="1">
                  <c:v>0.1611524</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0.78717689999999996</c:v>
                </c:pt>
                <c:pt idx="1">
                  <c:v>0.67968220000000001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0.99004979999999998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0.98756219999999995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0.99009899999999995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0.9442971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0.94061300000000003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0.94346980000000003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0.94745219999999997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0.67377399999999998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0.64774620000000005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0.66134190000000004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0.68152869999999999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0.78350520000000001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0.7384868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0.77209300000000003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0.76791279999999995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0.70247930000000003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0.6819672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0.72291019999999995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0.73839010000000005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0.6077922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0.6612903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0.72932330000000001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0.73598549999999996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0.8020408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0.80844159999999998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0.82245829999999998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0.81595090000000003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0.88308980000000004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0.91528240000000005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0.91759109999999999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0.91087609999999997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0.76043280000000002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0.82240760000000002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0.80166269999999995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0.83723400000000003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0.88679249999999998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0.89534879999999994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0.93157080000000003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0.86929129999999999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0.1166036</c:v>
                </c:pt>
                <c:pt idx="1">
                  <c:v>0.1553291</c:v>
                </c:pt>
                <c:pt idx="2">
                  <c:v>0.1167417</c:v>
                </c:pt>
                <c:pt idx="3">
                  <c:v>0.1734079</c:v>
                </c:pt>
                <c:pt idx="4">
                  <c:v>0.2119153</c:v>
                </c:pt>
                <c:pt idx="5">
                  <c:v>0.12812409999999999</c:v>
                </c:pt>
                <c:pt idx="6">
                  <c:v>6.3614199999999996E-2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8.3097299999999999E-2</c:v>
                </c:pt>
                <c:pt idx="1">
                  <c:v>8.6741100000000002E-2</c:v>
                </c:pt>
                <c:pt idx="2">
                  <c:v>7.3190400000000003E-2</c:v>
                </c:pt>
                <c:pt idx="3">
                  <c:v>6.7936899999999995E-2</c:v>
                </c:pt>
                <c:pt idx="4">
                  <c:v>8.2612699999999997E-2</c:v>
                </c:pt>
                <c:pt idx="5">
                  <c:v>5.9878500000000001E-2</c:v>
                </c:pt>
                <c:pt idx="6">
                  <c:v>5.0041799999999997E-2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0.1361135</c:v>
                </c:pt>
                <c:pt idx="1">
                  <c:v>0.1526412</c:v>
                </c:pt>
                <c:pt idx="2">
                  <c:v>0.21457889999999999</c:v>
                </c:pt>
                <c:pt idx="3">
                  <c:v>0.1982825</c:v>
                </c:pt>
                <c:pt idx="4">
                  <c:v>0.18008669999999999</c:v>
                </c:pt>
                <c:pt idx="5">
                  <c:v>0.12698880000000001</c:v>
                </c:pt>
                <c:pt idx="6">
                  <c:v>8.4316699999999994E-2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0.81365200000000004</c:v>
                </c:pt>
                <c:pt idx="1">
                  <c:v>0.73857439999999996</c:v>
                </c:pt>
                <c:pt idx="2">
                  <c:v>0.74133099999999996</c:v>
                </c:pt>
                <c:pt idx="3">
                  <c:v>0.76700000000000002</c:v>
                </c:pt>
                <c:pt idx="4">
                  <c:v>0.67684149999999998</c:v>
                </c:pt>
                <c:pt idx="5">
                  <c:v>0.86566699999999996</c:v>
                </c:pt>
                <c:pt idx="6">
                  <c:v>0.88700950000000001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0.88798370000000004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0.89123379999999996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0.90273559999999997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0.88786480000000001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0.85308059999999997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0.87619049999999998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0.85839160000000003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0.86596119999999999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0.87401569999999995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0.86404829999999999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0.84112149999999997</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0.86315790000000003</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0.87195120000000004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0.82203389999999998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0.81294960000000005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0.8609272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0.85657369999999999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0.89297660000000001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0.89666670000000004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0.88157890000000005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0.85900779999999999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0.86965380000000003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0.87980769999999997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0.88744590000000001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0.79844959999999998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0.7925101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0.81603289999999995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0.82828279999999999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0.82738100000000003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0.84444439999999998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0.7372263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0.83221480000000003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0.11110390000000001</c:v>
                </c:pt>
                <c:pt idx="1">
                  <c:v>8.0489099999999994E-2</c:v>
                </c:pt>
                <c:pt idx="2">
                  <c:v>0.1802454</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3.8823200000000002E-2</c:v>
                </c:pt>
                <c:pt idx="1">
                  <c:v>7.5446299999999994E-2</c:v>
                </c:pt>
                <c:pt idx="2">
                  <c:v>0.1081568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5.75576E-2</c:v>
                </c:pt>
                <c:pt idx="1">
                  <c:v>0.12930320000000001</c:v>
                </c:pt>
                <c:pt idx="2">
                  <c:v>0.16145010000000001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0.94863810000000004</c:v>
                </c:pt>
                <c:pt idx="1">
                  <c:v>0.78244519999999995</c:v>
                </c:pt>
                <c:pt idx="2">
                  <c:v>0.73374059999999997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0.84053160000000005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0.80198020000000003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0.84689000000000003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0.84665230000000002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0.53140920000000003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0.54521960000000003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0.51984640000000004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0.59747709999999998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0.58705039999999997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0.60745610000000005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0.62582059999999995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0.65234769999999997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0.8608247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0.88159589999999999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0.90896739999999998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0.91279730000000003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0.69553069999999995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0.6898396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0.72197310000000003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0.74161739999999998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0.7424442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0.75523010000000002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0.78389830000000005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0.77560519999999999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0.33502539999999997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0.32727270000000003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0.3245614</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0.33884300000000001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0.16644819999999999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0.20776500000000001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0.21775030000000001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0.2152975</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0.36739660000000002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0.41316269999999999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0.43181819999999999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0.4536424</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0.1060208</c:v>
                </c:pt>
                <c:pt idx="1">
                  <c:v>7.5605900000000004E-2</c:v>
                </c:pt>
                <c:pt idx="2">
                  <c:v>7.6203199999999999E-2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7.80169E-2</c:v>
                </c:pt>
                <c:pt idx="1">
                  <c:v>3.7583499999999999E-2</c:v>
                </c:pt>
                <c:pt idx="2">
                  <c:v>1.8198599999999999E-2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0.12736749999999999</c:v>
                </c:pt>
                <c:pt idx="1">
                  <c:v>4.2721599999999998E-2</c:v>
                </c:pt>
                <c:pt idx="2">
                  <c:v>1.9063999999999999E-3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0.77146150000000002</c:v>
                </c:pt>
                <c:pt idx="1">
                  <c:v>0.94759179999999998</c:v>
                </c:pt>
                <c:pt idx="2">
                  <c:v>0.98966180000000004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0.52647980000000005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0.55847259999999999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0.56041129999999995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0.58333330000000005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0.53057200000000004</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0.62089550000000004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0.63259259999999995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0.6832298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0.51016260000000002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0.4645551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0.50470219999999999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0.51749270000000003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0.86700770000000005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0.85800600000000005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0.88358210000000004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0.87027030000000005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0.90885070000000001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0.89296960000000003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0.91828399999999999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0.91495329999999997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0.64856230000000004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0.65534590000000004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0.65467629999999999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0.6898455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0.82178220000000002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0.80042020000000003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0.82251909999999995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0.83763840000000001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8.9606814999999997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9.0010299000000007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9.0080726999999996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9.0231054000000004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0.16086130000000001</c:v>
                </c:pt>
                <c:pt idx="1">
                  <c:v>5.9319400000000001E-2</c:v>
                </c:pt>
                <c:pt idx="2">
                  <c:v>0.12216490000000001</c:v>
                </c:pt>
                <c:pt idx="3">
                  <c:v>0.13934540000000001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5.4602199999999997E-2</c:v>
                </c:pt>
                <c:pt idx="1">
                  <c:v>5.5471399999999997E-2</c:v>
                </c:pt>
                <c:pt idx="2">
                  <c:v>4.8966799999999998E-2</c:v>
                </c:pt>
                <c:pt idx="3">
                  <c:v>8.5473199999999999E-2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7.6550099999999996E-2</c:v>
                </c:pt>
                <c:pt idx="1">
                  <c:v>7.5840099999999994E-2</c:v>
                </c:pt>
                <c:pt idx="2">
                  <c:v>5.1596700000000002E-2</c:v>
                </c:pt>
                <c:pt idx="3">
                  <c:v>0.19777420000000001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0.87438150000000003</c:v>
                </c:pt>
                <c:pt idx="1">
                  <c:v>0.85732450000000004</c:v>
                </c:pt>
                <c:pt idx="2">
                  <c:v>0.86220059999999998</c:v>
                </c:pt>
                <c:pt idx="3">
                  <c:v>0.63351150000000001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0.2180406</c:v>
                </c:pt>
                <c:pt idx="1">
                  <c:v>0.1491014</c:v>
                </c:pt>
                <c:pt idx="2">
                  <c:v>0.13008140000000001</c:v>
                </c:pt>
                <c:pt idx="3">
                  <c:v>7.1335399999999993E-2</c:v>
                </c:pt>
                <c:pt idx="4">
                  <c:v>7.8941200000000003E-2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5.7142100000000001E-2</c:v>
                </c:pt>
                <c:pt idx="1">
                  <c:v>8.1795099999999996E-2</c:v>
                </c:pt>
                <c:pt idx="2">
                  <c:v>4.7280999999999997E-2</c:v>
                </c:pt>
                <c:pt idx="3">
                  <c:v>8.8106699999999996E-2</c:v>
                </c:pt>
                <c:pt idx="4">
                  <c:v>9.4535900000000006E-2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0.1135164</c:v>
                </c:pt>
                <c:pt idx="1">
                  <c:v>8.7279499999999996E-2</c:v>
                </c:pt>
                <c:pt idx="2">
                  <c:v>6.2826999999999994E-2</c:v>
                </c:pt>
                <c:pt idx="3">
                  <c:v>0.13220509999999999</c:v>
                </c:pt>
                <c:pt idx="4">
                  <c:v>0.1228764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0.77636499999999997</c:v>
                </c:pt>
                <c:pt idx="1">
                  <c:v>0.7433573</c:v>
                </c:pt>
                <c:pt idx="2">
                  <c:v>0.91254299999999999</c:v>
                </c:pt>
                <c:pt idx="3">
                  <c:v>0.65416269999999999</c:v>
                </c:pt>
                <c:pt idx="4">
                  <c:v>0.59895120000000002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 Southampton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46951232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1,032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1,155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101464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044414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826629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716883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967498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581231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146587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726752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666452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239653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915126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959381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965924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101751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582092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608229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29030354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29526439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43480861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72902620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61819566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04874259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73572237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67688572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44957753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82625814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65%</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46723150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09577149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42369399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31901148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35257964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44953576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141577645"/>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87305048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29632638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92693249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8005155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82403936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85149484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82802229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02257523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09461182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69180728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29155560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40354856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40592267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45333250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76418035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77167844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797536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78776069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39083999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9570938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70793245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80755805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25905731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47462981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78320886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4579401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42999602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13273770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6887507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983857" y="622300"/>
            <a:ext cx="429476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 Southampton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77382646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12824486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44216107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5166206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676997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74232688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4471179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6087472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8134853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93405570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15158126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07575841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54242895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58788235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45708465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120837104"/>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08168884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4682928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725840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78526730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27040598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03232246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26123406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41169384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919295166"/>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70942940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69768578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36279616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55314643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55448651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9342061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2816615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21117391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04684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University Hospital Southampton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05975145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63312140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23130928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77494547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1437188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63941896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06683484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37610217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26996716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2566785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38054595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65494980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69216877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03738173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51811290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8965909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07960137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1497491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9763554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14500018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038418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879082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340018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60520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32842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353616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405066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23317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609408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690772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982112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91457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369848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460049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541608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328301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42311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336759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89650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629662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276903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597417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931587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486712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337335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501705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585389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629329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439674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328508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66434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361335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248890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7923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723745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793856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092056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06722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73162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996004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2875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225663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451385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416267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493919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135233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373693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269388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782725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902651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233977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013443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976795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715206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892081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040982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282310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734447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688390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123341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365162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412810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624799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255661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6834223"/>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254362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890337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099020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846952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796782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656285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8104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147599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860460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211602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183559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779965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294322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993845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503374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744906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559565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88202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71386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899312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05890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31418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655138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224017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531207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383610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475401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462373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583635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080713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738079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763209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06771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107208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91882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112403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38430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2803895"/>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982858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774436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417708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101866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937155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549461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44671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554982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06331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13084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309495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399360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666605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166774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727246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284801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418295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157001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568156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1,155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2,034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59050006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65432471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87885766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983857" y="622300"/>
            <a:ext cx="4294766" cy="276999"/>
          </a:xfrm>
          <a:prstGeom prst="rect">
            <a:avLst/>
          </a:prstGeom>
          <a:noFill/>
        </p:spPr>
        <p:txBody>
          <a:bodyPr wrap="none" rtlCol="0">
            <a:spAutoFit/>
          </a:bodyPr>
          <a:lstStyle/>
          <a:p>
            <a:pPr algn="r"/>
            <a:r>
              <a:rPr lang="en-GB" sz="1200" b="1">
                <a:solidFill>
                  <a:srgbClr val="336E9F"/>
                </a:solidFill>
                <a:latin typeface="Arial"/>
                <a:cs typeface="Arial"/>
              </a:rPr>
              <a:t>University Hospital Southampton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23230</Words>
  <Application>Microsoft Office PowerPoint</Application>
  <PresentationFormat>Custom</PresentationFormat>
  <Paragraphs>5960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